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13" r:id="rId2"/>
    <p:sldId id="2737" r:id="rId3"/>
    <p:sldId id="2738" r:id="rId4"/>
    <p:sldId id="2765" r:id="rId5"/>
    <p:sldId id="2750" r:id="rId6"/>
    <p:sldId id="2760" r:id="rId7"/>
    <p:sldId id="2759" r:id="rId8"/>
    <p:sldId id="2747" r:id="rId9"/>
    <p:sldId id="2739" r:id="rId10"/>
    <p:sldId id="2748" r:id="rId11"/>
    <p:sldId id="2756" r:id="rId12"/>
    <p:sldId id="2735" r:id="rId13"/>
    <p:sldId id="2762" r:id="rId14"/>
    <p:sldId id="2658" r:id="rId15"/>
    <p:sldId id="296" r:id="rId16"/>
    <p:sldId id="2758" r:id="rId17"/>
    <p:sldId id="2761" r:id="rId18"/>
    <p:sldId id="2757" r:id="rId19"/>
    <p:sldId id="2655" r:id="rId20"/>
    <p:sldId id="2763" r:id="rId21"/>
    <p:sldId id="2726" r:id="rId22"/>
    <p:sldId id="2733" r:id="rId23"/>
    <p:sldId id="2754" r:id="rId24"/>
    <p:sldId id="2766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310"/>
    <a:srgbClr val="604297"/>
    <a:srgbClr val="E45C94"/>
    <a:srgbClr val="F5B412"/>
    <a:srgbClr val="60C4C4"/>
    <a:srgbClr val="C5EAE9"/>
    <a:srgbClr val="60C5C4"/>
    <a:srgbClr val="3199A4"/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1" autoAdjust="0"/>
    <p:restoredTop sz="94974" autoAdjust="0"/>
  </p:normalViewPr>
  <p:slideViewPr>
    <p:cSldViewPr snapToGrid="0">
      <p:cViewPr varScale="1">
        <p:scale>
          <a:sx n="86" d="100"/>
          <a:sy n="86" d="100"/>
        </p:scale>
        <p:origin x="894" y="84"/>
      </p:cViewPr>
      <p:guideLst>
        <p:guide orient="horz" pos="2160"/>
        <p:guide pos="3840"/>
        <p:guide orient="horz" pos="3929"/>
        <p:guide orient="horz" pos="19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0C718402-5E97-4490-B511-86F97ABE33B1}" type="datetimeFigureOut">
              <a:rPr lang="zh-CN" altLang="en-US" smtClean="0"/>
              <a:pPr/>
              <a:t>2021/8/1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C7C83CF2-C7C0-4B42-9F89-8F3341F9C44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05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29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12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027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381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83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758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08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08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18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02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208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58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56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044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928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213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0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533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69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80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39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1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80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006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036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43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274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5E3028-A8B1-4749-AC8D-868A17625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5310485" y="5286971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46C28F-E8CE-43BE-BAAE-A8524658B9F5}"/>
              </a:ext>
            </a:extLst>
          </p:cNvPr>
          <p:cNvGrpSpPr/>
          <p:nvPr userDrawn="1"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  <a:solidFill>
            <a:schemeClr val="bg1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8CDBF51-0A70-403C-9F70-B1425E5518EF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92E9C2-5A26-4C92-BB48-36377FE49C58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5E8087-41B4-417A-AE7D-561A53E2EBF9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BADF521-9F82-45FE-B27D-C4B8D5981BDB}"/>
              </a:ext>
            </a:extLst>
          </p:cNvPr>
          <p:cNvSpPr/>
          <p:nvPr userDrawn="1"/>
        </p:nvSpPr>
        <p:spPr>
          <a:xfrm>
            <a:off x="1025604" y="785514"/>
            <a:ext cx="10728960" cy="5806139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41D44A-9027-4069-980E-6328418D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7891123" y="0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457E0A-6DC6-4608-AD26-71A138AA83B7}"/>
              </a:ext>
            </a:extLst>
          </p:cNvPr>
          <p:cNvSpPr/>
          <p:nvPr userDrawn="1"/>
        </p:nvSpPr>
        <p:spPr>
          <a:xfrm>
            <a:off x="0" y="2701170"/>
            <a:ext cx="2086279" cy="3193434"/>
          </a:xfrm>
          <a:custGeom>
            <a:avLst/>
            <a:gdLst>
              <a:gd name="connsiteX0" fmla="*/ 489562 w 2086279"/>
              <a:gd name="connsiteY0" fmla="*/ 0 h 3193434"/>
              <a:gd name="connsiteX1" fmla="*/ 2086279 w 2086279"/>
              <a:gd name="connsiteY1" fmla="*/ 1596717 h 3193434"/>
              <a:gd name="connsiteX2" fmla="*/ 489562 w 2086279"/>
              <a:gd name="connsiteY2" fmla="*/ 3193434 h 3193434"/>
              <a:gd name="connsiteX3" fmla="*/ 14748 w 2086279"/>
              <a:gd name="connsiteY3" fmla="*/ 3121649 h 3193434"/>
              <a:gd name="connsiteX4" fmla="*/ 0 w 2086279"/>
              <a:gd name="connsiteY4" fmla="*/ 3116251 h 3193434"/>
              <a:gd name="connsiteX5" fmla="*/ 0 w 2086279"/>
              <a:gd name="connsiteY5" fmla="*/ 77183 h 3193434"/>
              <a:gd name="connsiteX6" fmla="*/ 14748 w 2086279"/>
              <a:gd name="connsiteY6" fmla="*/ 71786 h 3193434"/>
              <a:gd name="connsiteX7" fmla="*/ 489562 w 2086279"/>
              <a:gd name="connsiteY7" fmla="*/ 0 h 31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79" h="3193434">
                <a:moveTo>
                  <a:pt x="489562" y="0"/>
                </a:moveTo>
                <a:cubicBezTo>
                  <a:pt x="1371404" y="0"/>
                  <a:pt x="2086279" y="714875"/>
                  <a:pt x="2086279" y="1596717"/>
                </a:cubicBezTo>
                <a:cubicBezTo>
                  <a:pt x="2086279" y="2478559"/>
                  <a:pt x="1371404" y="3193434"/>
                  <a:pt x="489562" y="3193434"/>
                </a:cubicBezTo>
                <a:cubicBezTo>
                  <a:pt x="324217" y="3193434"/>
                  <a:pt x="164741" y="3168302"/>
                  <a:pt x="14748" y="3121649"/>
                </a:cubicBezTo>
                <a:lnTo>
                  <a:pt x="0" y="3116251"/>
                </a:lnTo>
                <a:lnTo>
                  <a:pt x="0" y="77183"/>
                </a:lnTo>
                <a:lnTo>
                  <a:pt x="14748" y="71786"/>
                </a:lnTo>
                <a:cubicBezTo>
                  <a:pt x="164741" y="25133"/>
                  <a:pt x="324217" y="0"/>
                  <a:pt x="489562" y="0"/>
                </a:cubicBezTo>
                <a:close/>
              </a:path>
            </a:pathLst>
          </a:cu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636272-54E2-482A-B294-E7097A717193}"/>
              </a:ext>
            </a:extLst>
          </p:cNvPr>
          <p:cNvGrpSpPr/>
          <p:nvPr userDrawn="1"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8C64FF-E934-445D-A496-DC186B5270F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5BE5B9-5607-41BC-A044-21C595127330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A22FDF-438E-4B3F-A969-B968EEA843AE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FEC3D6-4949-4597-B026-E8DAF46F107C}"/>
              </a:ext>
            </a:extLst>
          </p:cNvPr>
          <p:cNvGrpSpPr/>
          <p:nvPr userDrawn="1"/>
        </p:nvGrpSpPr>
        <p:grpSpPr>
          <a:xfrm>
            <a:off x="283469" y="1105320"/>
            <a:ext cx="1118167" cy="333406"/>
            <a:chOff x="4819675" y="4664283"/>
            <a:chExt cx="1100138" cy="481013"/>
          </a:xfrm>
          <a:noFill/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2E5C28A-E5FE-48EA-B9CC-ADD6B5E88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8433CCC-5712-4237-921E-3A2696CD1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BBDCDDB-7782-423B-B991-78E6A36F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A68CBBE-9163-4162-ABBB-DADE8D2EF54F}"/>
              </a:ext>
            </a:extLst>
          </p:cNvPr>
          <p:cNvSpPr/>
          <p:nvPr userDrawn="1"/>
        </p:nvSpPr>
        <p:spPr>
          <a:xfrm>
            <a:off x="731520" y="525931"/>
            <a:ext cx="10728960" cy="58061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837EC1-3CE0-4FBE-93A2-CF93DD0EDD39}"/>
              </a:ext>
            </a:extLst>
          </p:cNvPr>
          <p:cNvGrpSpPr/>
          <p:nvPr userDrawn="1"/>
        </p:nvGrpSpPr>
        <p:grpSpPr>
          <a:xfrm rot="10800000" flipH="1">
            <a:off x="1074798" y="906545"/>
            <a:ext cx="570660" cy="387771"/>
            <a:chOff x="6229350" y="4459288"/>
            <a:chExt cx="782638" cy="531813"/>
          </a:xfrm>
        </p:grpSpPr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1B983985-163B-4B3B-AEC9-3373B57C2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4D0A58C9-AAC2-4E52-8549-9FFF82E35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0B99B36-5431-4E8B-BC30-07B8C0625C8A}"/>
              </a:ext>
            </a:extLst>
          </p:cNvPr>
          <p:cNvSpPr txBox="1"/>
          <p:nvPr userDrawn="1"/>
        </p:nvSpPr>
        <p:spPr>
          <a:xfrm>
            <a:off x="1803178" y="709541"/>
            <a:ext cx="2184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新课导入</a:t>
            </a:r>
          </a:p>
        </p:txBody>
      </p:sp>
    </p:spTree>
    <p:extLst>
      <p:ext uri="{BB962C8B-B14F-4D97-AF65-F5344CB8AC3E}">
        <p14:creationId xmlns:p14="http://schemas.microsoft.com/office/powerpoint/2010/main" val="301966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5E3028-A8B1-4749-AC8D-868A17625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5310485" y="5286971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46C28F-E8CE-43BE-BAAE-A8524658B9F5}"/>
              </a:ext>
            </a:extLst>
          </p:cNvPr>
          <p:cNvGrpSpPr/>
          <p:nvPr userDrawn="1"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  <a:solidFill>
            <a:schemeClr val="bg1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8CDBF51-0A70-403C-9F70-B1425E5518EF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92E9C2-5A26-4C92-BB48-36377FE49C58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5E8087-41B4-417A-AE7D-561A53E2EBF9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BADF521-9F82-45FE-B27D-C4B8D5981BDB}"/>
              </a:ext>
            </a:extLst>
          </p:cNvPr>
          <p:cNvSpPr/>
          <p:nvPr userDrawn="1"/>
        </p:nvSpPr>
        <p:spPr>
          <a:xfrm>
            <a:off x="1025604" y="785514"/>
            <a:ext cx="10728960" cy="5806139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41D44A-9027-4069-980E-6328418D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7891123" y="0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457E0A-6DC6-4608-AD26-71A138AA83B7}"/>
              </a:ext>
            </a:extLst>
          </p:cNvPr>
          <p:cNvSpPr/>
          <p:nvPr userDrawn="1"/>
        </p:nvSpPr>
        <p:spPr>
          <a:xfrm>
            <a:off x="0" y="2701170"/>
            <a:ext cx="2086279" cy="3193434"/>
          </a:xfrm>
          <a:custGeom>
            <a:avLst/>
            <a:gdLst>
              <a:gd name="connsiteX0" fmla="*/ 489562 w 2086279"/>
              <a:gd name="connsiteY0" fmla="*/ 0 h 3193434"/>
              <a:gd name="connsiteX1" fmla="*/ 2086279 w 2086279"/>
              <a:gd name="connsiteY1" fmla="*/ 1596717 h 3193434"/>
              <a:gd name="connsiteX2" fmla="*/ 489562 w 2086279"/>
              <a:gd name="connsiteY2" fmla="*/ 3193434 h 3193434"/>
              <a:gd name="connsiteX3" fmla="*/ 14748 w 2086279"/>
              <a:gd name="connsiteY3" fmla="*/ 3121649 h 3193434"/>
              <a:gd name="connsiteX4" fmla="*/ 0 w 2086279"/>
              <a:gd name="connsiteY4" fmla="*/ 3116251 h 3193434"/>
              <a:gd name="connsiteX5" fmla="*/ 0 w 2086279"/>
              <a:gd name="connsiteY5" fmla="*/ 77183 h 3193434"/>
              <a:gd name="connsiteX6" fmla="*/ 14748 w 2086279"/>
              <a:gd name="connsiteY6" fmla="*/ 71786 h 3193434"/>
              <a:gd name="connsiteX7" fmla="*/ 489562 w 2086279"/>
              <a:gd name="connsiteY7" fmla="*/ 0 h 31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79" h="3193434">
                <a:moveTo>
                  <a:pt x="489562" y="0"/>
                </a:moveTo>
                <a:cubicBezTo>
                  <a:pt x="1371404" y="0"/>
                  <a:pt x="2086279" y="714875"/>
                  <a:pt x="2086279" y="1596717"/>
                </a:cubicBezTo>
                <a:cubicBezTo>
                  <a:pt x="2086279" y="2478559"/>
                  <a:pt x="1371404" y="3193434"/>
                  <a:pt x="489562" y="3193434"/>
                </a:cubicBezTo>
                <a:cubicBezTo>
                  <a:pt x="324217" y="3193434"/>
                  <a:pt x="164741" y="3168302"/>
                  <a:pt x="14748" y="3121649"/>
                </a:cubicBezTo>
                <a:lnTo>
                  <a:pt x="0" y="3116251"/>
                </a:lnTo>
                <a:lnTo>
                  <a:pt x="0" y="77183"/>
                </a:lnTo>
                <a:lnTo>
                  <a:pt x="14748" y="71786"/>
                </a:lnTo>
                <a:cubicBezTo>
                  <a:pt x="164741" y="25133"/>
                  <a:pt x="324217" y="0"/>
                  <a:pt x="489562" y="0"/>
                </a:cubicBezTo>
                <a:close/>
              </a:path>
            </a:pathLst>
          </a:cu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636272-54E2-482A-B294-E7097A717193}"/>
              </a:ext>
            </a:extLst>
          </p:cNvPr>
          <p:cNvGrpSpPr/>
          <p:nvPr userDrawn="1"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8C64FF-E934-445D-A496-DC186B5270F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5BE5B9-5607-41BC-A044-21C595127330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A22FDF-438E-4B3F-A969-B968EEA843AE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FEC3D6-4949-4597-B026-E8DAF46F107C}"/>
              </a:ext>
            </a:extLst>
          </p:cNvPr>
          <p:cNvGrpSpPr/>
          <p:nvPr userDrawn="1"/>
        </p:nvGrpSpPr>
        <p:grpSpPr>
          <a:xfrm>
            <a:off x="283469" y="1105320"/>
            <a:ext cx="1118167" cy="333406"/>
            <a:chOff x="4819675" y="4664283"/>
            <a:chExt cx="1100138" cy="481013"/>
          </a:xfrm>
          <a:noFill/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2E5C28A-E5FE-48EA-B9CC-ADD6B5E88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8433CCC-5712-4237-921E-3A2696CD1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BBDCDDB-7782-423B-B991-78E6A36F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A68CBBE-9163-4162-ABBB-DADE8D2EF54F}"/>
              </a:ext>
            </a:extLst>
          </p:cNvPr>
          <p:cNvSpPr/>
          <p:nvPr userDrawn="1"/>
        </p:nvSpPr>
        <p:spPr>
          <a:xfrm>
            <a:off x="731520" y="525931"/>
            <a:ext cx="10728960" cy="58061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837EC1-3CE0-4FBE-93A2-CF93DD0EDD39}"/>
              </a:ext>
            </a:extLst>
          </p:cNvPr>
          <p:cNvGrpSpPr/>
          <p:nvPr userDrawn="1"/>
        </p:nvGrpSpPr>
        <p:grpSpPr>
          <a:xfrm rot="10800000" flipH="1">
            <a:off x="1074798" y="906545"/>
            <a:ext cx="570660" cy="387771"/>
            <a:chOff x="6229350" y="4459288"/>
            <a:chExt cx="782638" cy="531813"/>
          </a:xfrm>
        </p:grpSpPr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1B983985-163B-4B3B-AEC9-3373B57C2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4D0A58C9-AAC2-4E52-8549-9FFF82E35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0B99B36-5431-4E8B-BC30-07B8C0625C8A}"/>
              </a:ext>
            </a:extLst>
          </p:cNvPr>
          <p:cNvSpPr txBox="1"/>
          <p:nvPr userDrawn="1"/>
        </p:nvSpPr>
        <p:spPr>
          <a:xfrm>
            <a:off x="1803178" y="709541"/>
            <a:ext cx="2184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新课授课</a:t>
            </a:r>
          </a:p>
        </p:txBody>
      </p:sp>
    </p:spTree>
    <p:extLst>
      <p:ext uri="{BB962C8B-B14F-4D97-AF65-F5344CB8AC3E}">
        <p14:creationId xmlns:p14="http://schemas.microsoft.com/office/powerpoint/2010/main" val="39876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5E3028-A8B1-4749-AC8D-868A17625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5310485" y="5286971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46C28F-E8CE-43BE-BAAE-A8524658B9F5}"/>
              </a:ext>
            </a:extLst>
          </p:cNvPr>
          <p:cNvGrpSpPr/>
          <p:nvPr userDrawn="1"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  <a:solidFill>
            <a:schemeClr val="bg1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8CDBF51-0A70-403C-9F70-B1425E5518EF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92E9C2-5A26-4C92-BB48-36377FE49C58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5E8087-41B4-417A-AE7D-561A53E2EBF9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BADF521-9F82-45FE-B27D-C4B8D5981BDB}"/>
              </a:ext>
            </a:extLst>
          </p:cNvPr>
          <p:cNvSpPr/>
          <p:nvPr userDrawn="1"/>
        </p:nvSpPr>
        <p:spPr>
          <a:xfrm>
            <a:off x="1025604" y="785514"/>
            <a:ext cx="10728960" cy="5806139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41D44A-9027-4069-980E-6328418D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7891123" y="0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457E0A-6DC6-4608-AD26-71A138AA83B7}"/>
              </a:ext>
            </a:extLst>
          </p:cNvPr>
          <p:cNvSpPr/>
          <p:nvPr userDrawn="1"/>
        </p:nvSpPr>
        <p:spPr>
          <a:xfrm>
            <a:off x="0" y="2701170"/>
            <a:ext cx="2086279" cy="3193434"/>
          </a:xfrm>
          <a:custGeom>
            <a:avLst/>
            <a:gdLst>
              <a:gd name="connsiteX0" fmla="*/ 489562 w 2086279"/>
              <a:gd name="connsiteY0" fmla="*/ 0 h 3193434"/>
              <a:gd name="connsiteX1" fmla="*/ 2086279 w 2086279"/>
              <a:gd name="connsiteY1" fmla="*/ 1596717 h 3193434"/>
              <a:gd name="connsiteX2" fmla="*/ 489562 w 2086279"/>
              <a:gd name="connsiteY2" fmla="*/ 3193434 h 3193434"/>
              <a:gd name="connsiteX3" fmla="*/ 14748 w 2086279"/>
              <a:gd name="connsiteY3" fmla="*/ 3121649 h 3193434"/>
              <a:gd name="connsiteX4" fmla="*/ 0 w 2086279"/>
              <a:gd name="connsiteY4" fmla="*/ 3116251 h 3193434"/>
              <a:gd name="connsiteX5" fmla="*/ 0 w 2086279"/>
              <a:gd name="connsiteY5" fmla="*/ 77183 h 3193434"/>
              <a:gd name="connsiteX6" fmla="*/ 14748 w 2086279"/>
              <a:gd name="connsiteY6" fmla="*/ 71786 h 3193434"/>
              <a:gd name="connsiteX7" fmla="*/ 489562 w 2086279"/>
              <a:gd name="connsiteY7" fmla="*/ 0 h 31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79" h="3193434">
                <a:moveTo>
                  <a:pt x="489562" y="0"/>
                </a:moveTo>
                <a:cubicBezTo>
                  <a:pt x="1371404" y="0"/>
                  <a:pt x="2086279" y="714875"/>
                  <a:pt x="2086279" y="1596717"/>
                </a:cubicBezTo>
                <a:cubicBezTo>
                  <a:pt x="2086279" y="2478559"/>
                  <a:pt x="1371404" y="3193434"/>
                  <a:pt x="489562" y="3193434"/>
                </a:cubicBezTo>
                <a:cubicBezTo>
                  <a:pt x="324217" y="3193434"/>
                  <a:pt x="164741" y="3168302"/>
                  <a:pt x="14748" y="3121649"/>
                </a:cubicBezTo>
                <a:lnTo>
                  <a:pt x="0" y="3116251"/>
                </a:lnTo>
                <a:lnTo>
                  <a:pt x="0" y="77183"/>
                </a:lnTo>
                <a:lnTo>
                  <a:pt x="14748" y="71786"/>
                </a:lnTo>
                <a:cubicBezTo>
                  <a:pt x="164741" y="25133"/>
                  <a:pt x="324217" y="0"/>
                  <a:pt x="489562" y="0"/>
                </a:cubicBezTo>
                <a:close/>
              </a:path>
            </a:pathLst>
          </a:cu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636272-54E2-482A-B294-E7097A717193}"/>
              </a:ext>
            </a:extLst>
          </p:cNvPr>
          <p:cNvGrpSpPr/>
          <p:nvPr userDrawn="1"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8C64FF-E934-445D-A496-DC186B5270F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5BE5B9-5607-41BC-A044-21C595127330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A22FDF-438E-4B3F-A969-B968EEA843AE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FEC3D6-4949-4597-B026-E8DAF46F107C}"/>
              </a:ext>
            </a:extLst>
          </p:cNvPr>
          <p:cNvGrpSpPr/>
          <p:nvPr userDrawn="1"/>
        </p:nvGrpSpPr>
        <p:grpSpPr>
          <a:xfrm>
            <a:off x="283469" y="1105320"/>
            <a:ext cx="1118167" cy="333406"/>
            <a:chOff x="4819675" y="4664283"/>
            <a:chExt cx="1100138" cy="481013"/>
          </a:xfrm>
          <a:noFill/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2E5C28A-E5FE-48EA-B9CC-ADD6B5E88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8433CCC-5712-4237-921E-3A2696CD1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BBDCDDB-7782-423B-B991-78E6A36F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A68CBBE-9163-4162-ABBB-DADE8D2EF54F}"/>
              </a:ext>
            </a:extLst>
          </p:cNvPr>
          <p:cNvSpPr/>
          <p:nvPr userDrawn="1"/>
        </p:nvSpPr>
        <p:spPr>
          <a:xfrm>
            <a:off x="731520" y="525931"/>
            <a:ext cx="10728960" cy="58061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837EC1-3CE0-4FBE-93A2-CF93DD0EDD39}"/>
              </a:ext>
            </a:extLst>
          </p:cNvPr>
          <p:cNvGrpSpPr/>
          <p:nvPr userDrawn="1"/>
        </p:nvGrpSpPr>
        <p:grpSpPr>
          <a:xfrm rot="10800000" flipH="1">
            <a:off x="1074798" y="906545"/>
            <a:ext cx="570660" cy="387771"/>
            <a:chOff x="6229350" y="4459288"/>
            <a:chExt cx="782638" cy="531813"/>
          </a:xfrm>
        </p:grpSpPr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1B983985-163B-4B3B-AEC9-3373B57C2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4D0A58C9-AAC2-4E52-8549-9FFF82E35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0B99B36-5431-4E8B-BC30-07B8C0625C8A}"/>
              </a:ext>
            </a:extLst>
          </p:cNvPr>
          <p:cNvSpPr txBox="1"/>
          <p:nvPr userDrawn="1"/>
        </p:nvSpPr>
        <p:spPr>
          <a:xfrm>
            <a:off x="1803178" y="709541"/>
            <a:ext cx="2184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课堂小结</a:t>
            </a:r>
          </a:p>
        </p:txBody>
      </p:sp>
    </p:spTree>
    <p:extLst>
      <p:ext uri="{BB962C8B-B14F-4D97-AF65-F5344CB8AC3E}">
        <p14:creationId xmlns:p14="http://schemas.microsoft.com/office/powerpoint/2010/main" val="229073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5E3028-A8B1-4749-AC8D-868A17625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5310485" y="5286971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46C28F-E8CE-43BE-BAAE-A8524658B9F5}"/>
              </a:ext>
            </a:extLst>
          </p:cNvPr>
          <p:cNvGrpSpPr/>
          <p:nvPr userDrawn="1"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  <a:solidFill>
            <a:schemeClr val="bg1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8CDBF51-0A70-403C-9F70-B1425E5518EF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92E9C2-5A26-4C92-BB48-36377FE49C58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5E8087-41B4-417A-AE7D-561A53E2EBF9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BADF521-9F82-45FE-B27D-C4B8D5981BDB}"/>
              </a:ext>
            </a:extLst>
          </p:cNvPr>
          <p:cNvSpPr/>
          <p:nvPr userDrawn="1"/>
        </p:nvSpPr>
        <p:spPr>
          <a:xfrm>
            <a:off x="1025604" y="785514"/>
            <a:ext cx="10728960" cy="5806139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41D44A-9027-4069-980E-6328418D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242" t="12837" r="24344" b="27485"/>
          <a:stretch>
            <a:fillRect/>
          </a:stretch>
        </p:blipFill>
        <p:spPr>
          <a:xfrm>
            <a:off x="7891123" y="0"/>
            <a:ext cx="1571029" cy="1571029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8457E0A-6DC6-4608-AD26-71A138AA83B7}"/>
              </a:ext>
            </a:extLst>
          </p:cNvPr>
          <p:cNvSpPr/>
          <p:nvPr userDrawn="1"/>
        </p:nvSpPr>
        <p:spPr>
          <a:xfrm>
            <a:off x="0" y="2701170"/>
            <a:ext cx="2086279" cy="3193434"/>
          </a:xfrm>
          <a:custGeom>
            <a:avLst/>
            <a:gdLst>
              <a:gd name="connsiteX0" fmla="*/ 489562 w 2086279"/>
              <a:gd name="connsiteY0" fmla="*/ 0 h 3193434"/>
              <a:gd name="connsiteX1" fmla="*/ 2086279 w 2086279"/>
              <a:gd name="connsiteY1" fmla="*/ 1596717 h 3193434"/>
              <a:gd name="connsiteX2" fmla="*/ 489562 w 2086279"/>
              <a:gd name="connsiteY2" fmla="*/ 3193434 h 3193434"/>
              <a:gd name="connsiteX3" fmla="*/ 14748 w 2086279"/>
              <a:gd name="connsiteY3" fmla="*/ 3121649 h 3193434"/>
              <a:gd name="connsiteX4" fmla="*/ 0 w 2086279"/>
              <a:gd name="connsiteY4" fmla="*/ 3116251 h 3193434"/>
              <a:gd name="connsiteX5" fmla="*/ 0 w 2086279"/>
              <a:gd name="connsiteY5" fmla="*/ 77183 h 3193434"/>
              <a:gd name="connsiteX6" fmla="*/ 14748 w 2086279"/>
              <a:gd name="connsiteY6" fmla="*/ 71786 h 3193434"/>
              <a:gd name="connsiteX7" fmla="*/ 489562 w 2086279"/>
              <a:gd name="connsiteY7" fmla="*/ 0 h 31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279" h="3193434">
                <a:moveTo>
                  <a:pt x="489562" y="0"/>
                </a:moveTo>
                <a:cubicBezTo>
                  <a:pt x="1371404" y="0"/>
                  <a:pt x="2086279" y="714875"/>
                  <a:pt x="2086279" y="1596717"/>
                </a:cubicBezTo>
                <a:cubicBezTo>
                  <a:pt x="2086279" y="2478559"/>
                  <a:pt x="1371404" y="3193434"/>
                  <a:pt x="489562" y="3193434"/>
                </a:cubicBezTo>
                <a:cubicBezTo>
                  <a:pt x="324217" y="3193434"/>
                  <a:pt x="164741" y="3168302"/>
                  <a:pt x="14748" y="3121649"/>
                </a:cubicBezTo>
                <a:lnTo>
                  <a:pt x="0" y="3116251"/>
                </a:lnTo>
                <a:lnTo>
                  <a:pt x="0" y="77183"/>
                </a:lnTo>
                <a:lnTo>
                  <a:pt x="14748" y="71786"/>
                </a:lnTo>
                <a:cubicBezTo>
                  <a:pt x="164741" y="25133"/>
                  <a:pt x="324217" y="0"/>
                  <a:pt x="489562" y="0"/>
                </a:cubicBezTo>
                <a:close/>
              </a:path>
            </a:pathLst>
          </a:cu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636272-54E2-482A-B294-E7097A717193}"/>
              </a:ext>
            </a:extLst>
          </p:cNvPr>
          <p:cNvGrpSpPr/>
          <p:nvPr userDrawn="1"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8C64FF-E934-445D-A496-DC186B5270F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5BE5B9-5607-41BC-A044-21C595127330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A22FDF-438E-4B3F-A969-B968EEA843AE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FEC3D6-4949-4597-B026-E8DAF46F107C}"/>
              </a:ext>
            </a:extLst>
          </p:cNvPr>
          <p:cNvGrpSpPr/>
          <p:nvPr userDrawn="1"/>
        </p:nvGrpSpPr>
        <p:grpSpPr>
          <a:xfrm>
            <a:off x="283469" y="1105320"/>
            <a:ext cx="1118167" cy="333406"/>
            <a:chOff x="4819675" y="4664283"/>
            <a:chExt cx="1100138" cy="481013"/>
          </a:xfrm>
          <a:noFill/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2E5C28A-E5FE-48EA-B9CC-ADD6B5E88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8433CCC-5712-4237-921E-3A2696CD1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BBDCDDB-7782-423B-B991-78E6A36F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A68CBBE-9163-4162-ABBB-DADE8D2EF54F}"/>
              </a:ext>
            </a:extLst>
          </p:cNvPr>
          <p:cNvSpPr/>
          <p:nvPr userDrawn="1"/>
        </p:nvSpPr>
        <p:spPr>
          <a:xfrm>
            <a:off x="731520" y="525931"/>
            <a:ext cx="10728960" cy="58061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837EC1-3CE0-4FBE-93A2-CF93DD0EDD39}"/>
              </a:ext>
            </a:extLst>
          </p:cNvPr>
          <p:cNvGrpSpPr/>
          <p:nvPr userDrawn="1"/>
        </p:nvGrpSpPr>
        <p:grpSpPr>
          <a:xfrm rot="10800000" flipH="1">
            <a:off x="1074798" y="906545"/>
            <a:ext cx="570660" cy="387771"/>
            <a:chOff x="6229350" y="4459288"/>
            <a:chExt cx="782638" cy="531813"/>
          </a:xfrm>
        </p:grpSpPr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1B983985-163B-4B3B-AEC9-3373B57C2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4D0A58C9-AAC2-4E52-8549-9FFF82E35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0B99B36-5431-4E8B-BC30-07B8C0625C8A}"/>
              </a:ext>
            </a:extLst>
          </p:cNvPr>
          <p:cNvSpPr txBox="1"/>
          <p:nvPr userDrawn="1"/>
        </p:nvSpPr>
        <p:spPr>
          <a:xfrm>
            <a:off x="1803178" y="709541"/>
            <a:ext cx="2184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互动思考</a:t>
            </a:r>
          </a:p>
        </p:txBody>
      </p:sp>
    </p:spTree>
    <p:extLst>
      <p:ext uri="{BB962C8B-B14F-4D97-AF65-F5344CB8AC3E}">
        <p14:creationId xmlns:p14="http://schemas.microsoft.com/office/powerpoint/2010/main" val="363872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6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4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56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  <p:sldLayoutId id="2147483669" r:id="rId4"/>
    <p:sldLayoutId id="2147483662" r:id="rId5"/>
    <p:sldLayoutId id="2147483671" r:id="rId6"/>
    <p:sldLayoutId id="2147483672" r:id="rId7"/>
    <p:sldLayoutId id="2147483673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102257C-5917-4D5B-A9E1-7BE038EBDCF2}"/>
              </a:ext>
            </a:extLst>
          </p:cNvPr>
          <p:cNvSpPr/>
          <p:nvPr/>
        </p:nvSpPr>
        <p:spPr>
          <a:xfrm>
            <a:off x="0" y="2555691"/>
            <a:ext cx="1222973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FDA6E9-5D3A-41CD-A305-1030F57CACC5}"/>
              </a:ext>
            </a:extLst>
          </p:cNvPr>
          <p:cNvSpPr/>
          <p:nvPr/>
        </p:nvSpPr>
        <p:spPr>
          <a:xfrm>
            <a:off x="0" y="3314956"/>
            <a:ext cx="1222973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0A95A8F-3687-49DF-A9F4-12FE8EFDAF5B}"/>
              </a:ext>
            </a:extLst>
          </p:cNvPr>
          <p:cNvSpPr/>
          <p:nvPr/>
        </p:nvSpPr>
        <p:spPr>
          <a:xfrm>
            <a:off x="0" y="3961453"/>
            <a:ext cx="1222973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65BCBB-55F0-483E-86E5-8CB748598F8A}"/>
              </a:ext>
            </a:extLst>
          </p:cNvPr>
          <p:cNvSpPr/>
          <p:nvPr/>
        </p:nvSpPr>
        <p:spPr>
          <a:xfrm>
            <a:off x="1018572" y="798586"/>
            <a:ext cx="7384648" cy="5391556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126" name="PA-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C335CC39-22F9-4153-BE52-CC5E26145AC9}"/>
              </a:ext>
            </a:extLst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1497" y="717563"/>
            <a:ext cx="487363" cy="487363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04743AB-E138-4D18-B365-C0E4E661C71E}"/>
              </a:ext>
            </a:extLst>
          </p:cNvPr>
          <p:cNvSpPr/>
          <p:nvPr/>
        </p:nvSpPr>
        <p:spPr>
          <a:xfrm>
            <a:off x="11173428" y="2088601"/>
            <a:ext cx="1018572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9C588F-B1D8-44EB-9C83-588428E697EA}"/>
              </a:ext>
            </a:extLst>
          </p:cNvPr>
          <p:cNvSpPr/>
          <p:nvPr/>
        </p:nvSpPr>
        <p:spPr>
          <a:xfrm>
            <a:off x="11173428" y="2847866"/>
            <a:ext cx="1018572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4C3FDE5-8D79-40C9-B8A6-D8DEDFA1C6C7}"/>
              </a:ext>
            </a:extLst>
          </p:cNvPr>
          <p:cNvSpPr/>
          <p:nvPr/>
        </p:nvSpPr>
        <p:spPr>
          <a:xfrm>
            <a:off x="11173428" y="3494363"/>
            <a:ext cx="1018572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0E89D9D-BA63-4BC4-A93F-A388E69543AB}"/>
              </a:ext>
            </a:extLst>
          </p:cNvPr>
          <p:cNvSpPr/>
          <p:nvPr/>
        </p:nvSpPr>
        <p:spPr>
          <a:xfrm>
            <a:off x="8795076" y="-152238"/>
            <a:ext cx="1408070" cy="1408070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2458F0AE-8EE3-4001-AFAE-DB7E1DAE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42" t="12837" r="24344" b="27485"/>
          <a:stretch>
            <a:fillRect/>
          </a:stretch>
        </p:blipFill>
        <p:spPr>
          <a:xfrm>
            <a:off x="263058" y="-617198"/>
            <a:ext cx="1334761" cy="1334761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04127E87-3190-447B-BA4E-3E2331DE0B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42" t="12837" r="24344" b="27485"/>
          <a:stretch>
            <a:fillRect/>
          </a:stretch>
        </p:blipFill>
        <p:spPr>
          <a:xfrm>
            <a:off x="9230722" y="5618766"/>
            <a:ext cx="1334761" cy="1334761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55" name="组合 2654">
            <a:extLst>
              <a:ext uri="{FF2B5EF4-FFF2-40B4-BE49-F238E27FC236}">
                <a16:creationId xmlns:a16="http://schemas.microsoft.com/office/drawing/2014/main" id="{D7EF342A-D9E1-4161-ACD3-D5C7CDD4E043}"/>
              </a:ext>
            </a:extLst>
          </p:cNvPr>
          <p:cNvGrpSpPr/>
          <p:nvPr/>
        </p:nvGrpSpPr>
        <p:grpSpPr>
          <a:xfrm>
            <a:off x="1222973" y="4859763"/>
            <a:ext cx="3437681" cy="1131106"/>
            <a:chOff x="1222973" y="4859763"/>
            <a:chExt cx="3437681" cy="1131106"/>
          </a:xfrm>
        </p:grpSpPr>
        <p:grpSp>
          <p:nvGrpSpPr>
            <p:cNvPr id="2497" name="组合 2496">
              <a:extLst>
                <a:ext uri="{FF2B5EF4-FFF2-40B4-BE49-F238E27FC236}">
                  <a16:creationId xmlns:a16="http://schemas.microsoft.com/office/drawing/2014/main" id="{93ECE503-2092-40FD-8CD8-EE82CB3C6C05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2475" name="椭圆 2474">
                <a:extLst>
                  <a:ext uri="{FF2B5EF4-FFF2-40B4-BE49-F238E27FC236}">
                    <a16:creationId xmlns:a16="http://schemas.microsoft.com/office/drawing/2014/main" id="{4DD6E575-FC34-463C-8B09-B34A729B8F8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6" name="椭圆 2475">
                <a:extLst>
                  <a:ext uri="{FF2B5EF4-FFF2-40B4-BE49-F238E27FC236}">
                    <a16:creationId xmlns:a16="http://schemas.microsoft.com/office/drawing/2014/main" id="{E83BCF42-7CEE-46D6-93B4-D6ADC9295681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7" name="椭圆 2476">
                <a:extLst>
                  <a:ext uri="{FF2B5EF4-FFF2-40B4-BE49-F238E27FC236}">
                    <a16:creationId xmlns:a16="http://schemas.microsoft.com/office/drawing/2014/main" id="{4EA131C2-CC66-4E53-AA9D-068758EE7F39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8" name="椭圆 2477">
                <a:extLst>
                  <a:ext uri="{FF2B5EF4-FFF2-40B4-BE49-F238E27FC236}">
                    <a16:creationId xmlns:a16="http://schemas.microsoft.com/office/drawing/2014/main" id="{3F34AC0B-5B5E-4B6D-91F6-AE257C7F3806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9" name="椭圆 2478">
                <a:extLst>
                  <a:ext uri="{FF2B5EF4-FFF2-40B4-BE49-F238E27FC236}">
                    <a16:creationId xmlns:a16="http://schemas.microsoft.com/office/drawing/2014/main" id="{F4BB1AEE-7FBD-4707-B624-F7D8FBD65815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0" name="椭圆 2479">
                <a:extLst>
                  <a:ext uri="{FF2B5EF4-FFF2-40B4-BE49-F238E27FC236}">
                    <a16:creationId xmlns:a16="http://schemas.microsoft.com/office/drawing/2014/main" id="{36D1B222-6104-43D3-BD62-F3FC4E3E0188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1" name="椭圆 2480">
                <a:extLst>
                  <a:ext uri="{FF2B5EF4-FFF2-40B4-BE49-F238E27FC236}">
                    <a16:creationId xmlns:a16="http://schemas.microsoft.com/office/drawing/2014/main" id="{C8614CDB-50BF-4614-A26C-40AC633B4F27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2" name="椭圆 2481">
                <a:extLst>
                  <a:ext uri="{FF2B5EF4-FFF2-40B4-BE49-F238E27FC236}">
                    <a16:creationId xmlns:a16="http://schemas.microsoft.com/office/drawing/2014/main" id="{C18870D5-0D59-4185-BDB4-9F5B8E0D9AC5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3" name="椭圆 2482">
                <a:extLst>
                  <a:ext uri="{FF2B5EF4-FFF2-40B4-BE49-F238E27FC236}">
                    <a16:creationId xmlns:a16="http://schemas.microsoft.com/office/drawing/2014/main" id="{99E4ED3F-F3B2-4337-B058-1A57EE75774D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4" name="椭圆 2483">
                <a:extLst>
                  <a:ext uri="{FF2B5EF4-FFF2-40B4-BE49-F238E27FC236}">
                    <a16:creationId xmlns:a16="http://schemas.microsoft.com/office/drawing/2014/main" id="{9EA8D052-4926-4A4B-8FEB-9EBDBAB0A2FC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5" name="椭圆 2484">
                <a:extLst>
                  <a:ext uri="{FF2B5EF4-FFF2-40B4-BE49-F238E27FC236}">
                    <a16:creationId xmlns:a16="http://schemas.microsoft.com/office/drawing/2014/main" id="{4AB24994-C983-45CD-9DBF-56ED8D437364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6" name="椭圆 2485">
                <a:extLst>
                  <a:ext uri="{FF2B5EF4-FFF2-40B4-BE49-F238E27FC236}">
                    <a16:creationId xmlns:a16="http://schemas.microsoft.com/office/drawing/2014/main" id="{91841B7D-449B-443A-8C13-ED7D44324D7C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7" name="椭圆 2486">
                <a:extLst>
                  <a:ext uri="{FF2B5EF4-FFF2-40B4-BE49-F238E27FC236}">
                    <a16:creationId xmlns:a16="http://schemas.microsoft.com/office/drawing/2014/main" id="{3C89389C-A55E-4B10-9492-D7E2C08CD666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8" name="椭圆 2487">
                <a:extLst>
                  <a:ext uri="{FF2B5EF4-FFF2-40B4-BE49-F238E27FC236}">
                    <a16:creationId xmlns:a16="http://schemas.microsoft.com/office/drawing/2014/main" id="{886CA519-02CF-4D17-A900-23828157386D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9" name="椭圆 2488">
                <a:extLst>
                  <a:ext uri="{FF2B5EF4-FFF2-40B4-BE49-F238E27FC236}">
                    <a16:creationId xmlns:a16="http://schemas.microsoft.com/office/drawing/2014/main" id="{13B72326-07CA-43A8-8819-24CDC6CDF020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0" name="椭圆 2489">
                <a:extLst>
                  <a:ext uri="{FF2B5EF4-FFF2-40B4-BE49-F238E27FC236}">
                    <a16:creationId xmlns:a16="http://schemas.microsoft.com/office/drawing/2014/main" id="{6E6898A0-7812-48A7-95C1-3C9BF6895E3A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1" name="椭圆 2490">
                <a:extLst>
                  <a:ext uri="{FF2B5EF4-FFF2-40B4-BE49-F238E27FC236}">
                    <a16:creationId xmlns:a16="http://schemas.microsoft.com/office/drawing/2014/main" id="{77618AEC-6F3B-4CDF-855B-B24487AB859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2" name="椭圆 2491">
                <a:extLst>
                  <a:ext uri="{FF2B5EF4-FFF2-40B4-BE49-F238E27FC236}">
                    <a16:creationId xmlns:a16="http://schemas.microsoft.com/office/drawing/2014/main" id="{BE1F7C32-1814-4D8D-9F22-B8B7AD5FFFE1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3" name="椭圆 2492">
                <a:extLst>
                  <a:ext uri="{FF2B5EF4-FFF2-40B4-BE49-F238E27FC236}">
                    <a16:creationId xmlns:a16="http://schemas.microsoft.com/office/drawing/2014/main" id="{8E601F9C-8339-4468-8D10-302D03C25DA8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4" name="椭圆 2493">
                <a:extLst>
                  <a:ext uri="{FF2B5EF4-FFF2-40B4-BE49-F238E27FC236}">
                    <a16:creationId xmlns:a16="http://schemas.microsoft.com/office/drawing/2014/main" id="{F2E7B8ED-6D81-4723-9B9B-085935881F52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5" name="椭圆 2494">
                <a:extLst>
                  <a:ext uri="{FF2B5EF4-FFF2-40B4-BE49-F238E27FC236}">
                    <a16:creationId xmlns:a16="http://schemas.microsoft.com/office/drawing/2014/main" id="{5C84F67B-761F-4071-85F0-926BDD3819F9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6" name="椭圆 2495">
                <a:extLst>
                  <a:ext uri="{FF2B5EF4-FFF2-40B4-BE49-F238E27FC236}">
                    <a16:creationId xmlns:a16="http://schemas.microsoft.com/office/drawing/2014/main" id="{3B85246B-70E8-4960-9F9F-B051ACDF900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498" name="组合 2497">
              <a:extLst>
                <a:ext uri="{FF2B5EF4-FFF2-40B4-BE49-F238E27FC236}">
                  <a16:creationId xmlns:a16="http://schemas.microsoft.com/office/drawing/2014/main" id="{2E2E991A-331C-4D96-8C3E-FCC00DE15132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2499" name="椭圆 2498">
                <a:extLst>
                  <a:ext uri="{FF2B5EF4-FFF2-40B4-BE49-F238E27FC236}">
                    <a16:creationId xmlns:a16="http://schemas.microsoft.com/office/drawing/2014/main" id="{87D32E4B-10AA-4916-B621-82FCFBFD0698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0" name="椭圆 2499">
                <a:extLst>
                  <a:ext uri="{FF2B5EF4-FFF2-40B4-BE49-F238E27FC236}">
                    <a16:creationId xmlns:a16="http://schemas.microsoft.com/office/drawing/2014/main" id="{8DE7A77A-BD78-4C3C-AF83-1A9E4F2EFDF0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1" name="椭圆 2500">
                <a:extLst>
                  <a:ext uri="{FF2B5EF4-FFF2-40B4-BE49-F238E27FC236}">
                    <a16:creationId xmlns:a16="http://schemas.microsoft.com/office/drawing/2014/main" id="{A948F82A-0874-4240-8035-2A3DA34ACA7A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2" name="椭圆 2501">
                <a:extLst>
                  <a:ext uri="{FF2B5EF4-FFF2-40B4-BE49-F238E27FC236}">
                    <a16:creationId xmlns:a16="http://schemas.microsoft.com/office/drawing/2014/main" id="{3C0BFD1B-1E33-484E-8E38-42071A5FC4F5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3" name="椭圆 2502">
                <a:extLst>
                  <a:ext uri="{FF2B5EF4-FFF2-40B4-BE49-F238E27FC236}">
                    <a16:creationId xmlns:a16="http://schemas.microsoft.com/office/drawing/2014/main" id="{CB3561A6-3380-4309-A1AB-111F455DC2BE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4" name="椭圆 2503">
                <a:extLst>
                  <a:ext uri="{FF2B5EF4-FFF2-40B4-BE49-F238E27FC236}">
                    <a16:creationId xmlns:a16="http://schemas.microsoft.com/office/drawing/2014/main" id="{3E27A66A-A9C5-433C-BFF1-A6140987089B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5" name="椭圆 2504">
                <a:extLst>
                  <a:ext uri="{FF2B5EF4-FFF2-40B4-BE49-F238E27FC236}">
                    <a16:creationId xmlns:a16="http://schemas.microsoft.com/office/drawing/2014/main" id="{AB4D9757-285E-4EBE-84B7-BD5674C0E230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6" name="椭圆 2505">
                <a:extLst>
                  <a:ext uri="{FF2B5EF4-FFF2-40B4-BE49-F238E27FC236}">
                    <a16:creationId xmlns:a16="http://schemas.microsoft.com/office/drawing/2014/main" id="{BBBA45A0-FE8E-49ED-BAB9-8EBA1654F8A2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7" name="椭圆 2506">
                <a:extLst>
                  <a:ext uri="{FF2B5EF4-FFF2-40B4-BE49-F238E27FC236}">
                    <a16:creationId xmlns:a16="http://schemas.microsoft.com/office/drawing/2014/main" id="{D09EAFA7-7D6D-43EC-A9D7-27D6EA248A89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8" name="椭圆 2507">
                <a:extLst>
                  <a:ext uri="{FF2B5EF4-FFF2-40B4-BE49-F238E27FC236}">
                    <a16:creationId xmlns:a16="http://schemas.microsoft.com/office/drawing/2014/main" id="{D1F739DC-D14A-4E7D-9B8D-496C167E3905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9" name="椭圆 2508">
                <a:extLst>
                  <a:ext uri="{FF2B5EF4-FFF2-40B4-BE49-F238E27FC236}">
                    <a16:creationId xmlns:a16="http://schemas.microsoft.com/office/drawing/2014/main" id="{9EA2020B-E8F3-4480-B144-22D292CD91D5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0" name="椭圆 2509">
                <a:extLst>
                  <a:ext uri="{FF2B5EF4-FFF2-40B4-BE49-F238E27FC236}">
                    <a16:creationId xmlns:a16="http://schemas.microsoft.com/office/drawing/2014/main" id="{65C010E2-06EE-403E-882A-1ED9CA9F707A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1" name="椭圆 2510">
                <a:extLst>
                  <a:ext uri="{FF2B5EF4-FFF2-40B4-BE49-F238E27FC236}">
                    <a16:creationId xmlns:a16="http://schemas.microsoft.com/office/drawing/2014/main" id="{11ADAAB4-D78C-4D60-AF97-AF7566DCB42C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2" name="椭圆 2511">
                <a:extLst>
                  <a:ext uri="{FF2B5EF4-FFF2-40B4-BE49-F238E27FC236}">
                    <a16:creationId xmlns:a16="http://schemas.microsoft.com/office/drawing/2014/main" id="{1F024396-D8B3-4A43-B3B5-BD793A160C8E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3" name="椭圆 2512">
                <a:extLst>
                  <a:ext uri="{FF2B5EF4-FFF2-40B4-BE49-F238E27FC236}">
                    <a16:creationId xmlns:a16="http://schemas.microsoft.com/office/drawing/2014/main" id="{6C8834CB-78B4-4560-93DA-1C44A0753698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4" name="椭圆 2513">
                <a:extLst>
                  <a:ext uri="{FF2B5EF4-FFF2-40B4-BE49-F238E27FC236}">
                    <a16:creationId xmlns:a16="http://schemas.microsoft.com/office/drawing/2014/main" id="{E93812A2-0026-4C8B-87A1-1F85C0369D86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5" name="椭圆 2514">
                <a:extLst>
                  <a:ext uri="{FF2B5EF4-FFF2-40B4-BE49-F238E27FC236}">
                    <a16:creationId xmlns:a16="http://schemas.microsoft.com/office/drawing/2014/main" id="{6ED46B1D-80CE-4EA8-9663-A53F93FBD7A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6" name="椭圆 2515">
                <a:extLst>
                  <a:ext uri="{FF2B5EF4-FFF2-40B4-BE49-F238E27FC236}">
                    <a16:creationId xmlns:a16="http://schemas.microsoft.com/office/drawing/2014/main" id="{B4FA3838-DC77-4656-B580-819C92B0367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7" name="椭圆 2516">
                <a:extLst>
                  <a:ext uri="{FF2B5EF4-FFF2-40B4-BE49-F238E27FC236}">
                    <a16:creationId xmlns:a16="http://schemas.microsoft.com/office/drawing/2014/main" id="{0CF48494-D92A-406C-8C83-CF484B94C553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8" name="椭圆 2517">
                <a:extLst>
                  <a:ext uri="{FF2B5EF4-FFF2-40B4-BE49-F238E27FC236}">
                    <a16:creationId xmlns:a16="http://schemas.microsoft.com/office/drawing/2014/main" id="{895F8ED6-EF22-4E62-B3C2-826C7B5A5167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9" name="椭圆 2518">
                <a:extLst>
                  <a:ext uri="{FF2B5EF4-FFF2-40B4-BE49-F238E27FC236}">
                    <a16:creationId xmlns:a16="http://schemas.microsoft.com/office/drawing/2014/main" id="{5D579904-E3A3-4257-AD73-9312D9640BE3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0" name="椭圆 2519">
                <a:extLst>
                  <a:ext uri="{FF2B5EF4-FFF2-40B4-BE49-F238E27FC236}">
                    <a16:creationId xmlns:a16="http://schemas.microsoft.com/office/drawing/2014/main" id="{7C9D3142-EC34-4AA8-9770-6667EDA30EE0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521" name="组合 2520">
              <a:extLst>
                <a:ext uri="{FF2B5EF4-FFF2-40B4-BE49-F238E27FC236}">
                  <a16:creationId xmlns:a16="http://schemas.microsoft.com/office/drawing/2014/main" id="{5A89737D-761D-4665-8568-4B04180ED2CA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2522" name="椭圆 2521">
                <a:extLst>
                  <a:ext uri="{FF2B5EF4-FFF2-40B4-BE49-F238E27FC236}">
                    <a16:creationId xmlns:a16="http://schemas.microsoft.com/office/drawing/2014/main" id="{B66EA09D-2E8A-4DB3-BF86-6C0F30A9C7BF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3" name="椭圆 2522">
                <a:extLst>
                  <a:ext uri="{FF2B5EF4-FFF2-40B4-BE49-F238E27FC236}">
                    <a16:creationId xmlns:a16="http://schemas.microsoft.com/office/drawing/2014/main" id="{5A89396C-4690-4EC0-A9F8-504D9B58FE8B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4" name="椭圆 2523">
                <a:extLst>
                  <a:ext uri="{FF2B5EF4-FFF2-40B4-BE49-F238E27FC236}">
                    <a16:creationId xmlns:a16="http://schemas.microsoft.com/office/drawing/2014/main" id="{D9003D1A-ED63-47C2-ABDB-A994F54D3305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5" name="椭圆 2524">
                <a:extLst>
                  <a:ext uri="{FF2B5EF4-FFF2-40B4-BE49-F238E27FC236}">
                    <a16:creationId xmlns:a16="http://schemas.microsoft.com/office/drawing/2014/main" id="{280B2644-A72D-4D20-9F22-5599FAF0C477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6" name="椭圆 2525">
                <a:extLst>
                  <a:ext uri="{FF2B5EF4-FFF2-40B4-BE49-F238E27FC236}">
                    <a16:creationId xmlns:a16="http://schemas.microsoft.com/office/drawing/2014/main" id="{3B6238DE-08D2-4401-8BB4-4FAE95A0D3C3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7" name="椭圆 2526">
                <a:extLst>
                  <a:ext uri="{FF2B5EF4-FFF2-40B4-BE49-F238E27FC236}">
                    <a16:creationId xmlns:a16="http://schemas.microsoft.com/office/drawing/2014/main" id="{E8357452-4DD5-4EB3-AA8D-52DF282E3222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8" name="椭圆 2527">
                <a:extLst>
                  <a:ext uri="{FF2B5EF4-FFF2-40B4-BE49-F238E27FC236}">
                    <a16:creationId xmlns:a16="http://schemas.microsoft.com/office/drawing/2014/main" id="{F695C5CE-A65E-46F4-86C9-BFCE681C2B38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9" name="椭圆 2528">
                <a:extLst>
                  <a:ext uri="{FF2B5EF4-FFF2-40B4-BE49-F238E27FC236}">
                    <a16:creationId xmlns:a16="http://schemas.microsoft.com/office/drawing/2014/main" id="{99DBCC2D-4D9A-456B-9727-8635C698A86E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0" name="椭圆 2529">
                <a:extLst>
                  <a:ext uri="{FF2B5EF4-FFF2-40B4-BE49-F238E27FC236}">
                    <a16:creationId xmlns:a16="http://schemas.microsoft.com/office/drawing/2014/main" id="{ADE3CDCA-0E38-45A4-9C68-011C17E83B7D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1" name="椭圆 2530">
                <a:extLst>
                  <a:ext uri="{FF2B5EF4-FFF2-40B4-BE49-F238E27FC236}">
                    <a16:creationId xmlns:a16="http://schemas.microsoft.com/office/drawing/2014/main" id="{8631D3DE-07FE-446B-9B0D-BDF5855680DD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2" name="椭圆 2531">
                <a:extLst>
                  <a:ext uri="{FF2B5EF4-FFF2-40B4-BE49-F238E27FC236}">
                    <a16:creationId xmlns:a16="http://schemas.microsoft.com/office/drawing/2014/main" id="{5D7B2D6D-C20F-4576-A35D-C38DCAFC33B0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3" name="椭圆 2532">
                <a:extLst>
                  <a:ext uri="{FF2B5EF4-FFF2-40B4-BE49-F238E27FC236}">
                    <a16:creationId xmlns:a16="http://schemas.microsoft.com/office/drawing/2014/main" id="{5296D221-B9A2-44A1-9AD5-7CF03CFFDA74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4" name="椭圆 2533">
                <a:extLst>
                  <a:ext uri="{FF2B5EF4-FFF2-40B4-BE49-F238E27FC236}">
                    <a16:creationId xmlns:a16="http://schemas.microsoft.com/office/drawing/2014/main" id="{C836E4A5-1C24-44C2-8260-89F1B8C4BBB4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5" name="椭圆 2534">
                <a:extLst>
                  <a:ext uri="{FF2B5EF4-FFF2-40B4-BE49-F238E27FC236}">
                    <a16:creationId xmlns:a16="http://schemas.microsoft.com/office/drawing/2014/main" id="{7086EC86-85AC-45EF-BA6B-685074691F55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6" name="椭圆 2535">
                <a:extLst>
                  <a:ext uri="{FF2B5EF4-FFF2-40B4-BE49-F238E27FC236}">
                    <a16:creationId xmlns:a16="http://schemas.microsoft.com/office/drawing/2014/main" id="{A8C453BF-D799-4B1D-9F20-847A2F8E9EBF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7" name="椭圆 2536">
                <a:extLst>
                  <a:ext uri="{FF2B5EF4-FFF2-40B4-BE49-F238E27FC236}">
                    <a16:creationId xmlns:a16="http://schemas.microsoft.com/office/drawing/2014/main" id="{C0956E87-B9FA-4936-AF74-F59A29FF38E5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8" name="椭圆 2537">
                <a:extLst>
                  <a:ext uri="{FF2B5EF4-FFF2-40B4-BE49-F238E27FC236}">
                    <a16:creationId xmlns:a16="http://schemas.microsoft.com/office/drawing/2014/main" id="{AFAB2601-5447-4A17-B0FB-6BB68AF8D0A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9" name="椭圆 2538">
                <a:extLst>
                  <a:ext uri="{FF2B5EF4-FFF2-40B4-BE49-F238E27FC236}">
                    <a16:creationId xmlns:a16="http://schemas.microsoft.com/office/drawing/2014/main" id="{200313D3-968A-43DA-98D4-718D7096CB32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0" name="椭圆 2539">
                <a:extLst>
                  <a:ext uri="{FF2B5EF4-FFF2-40B4-BE49-F238E27FC236}">
                    <a16:creationId xmlns:a16="http://schemas.microsoft.com/office/drawing/2014/main" id="{06A85DCA-9ED3-444E-A7E8-8ED8336A801E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1" name="椭圆 2540">
                <a:extLst>
                  <a:ext uri="{FF2B5EF4-FFF2-40B4-BE49-F238E27FC236}">
                    <a16:creationId xmlns:a16="http://schemas.microsoft.com/office/drawing/2014/main" id="{A6418F71-F242-4D35-BD1B-3E6626C5334C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2" name="椭圆 2541">
                <a:extLst>
                  <a:ext uri="{FF2B5EF4-FFF2-40B4-BE49-F238E27FC236}">
                    <a16:creationId xmlns:a16="http://schemas.microsoft.com/office/drawing/2014/main" id="{2DC829D7-A594-46E5-8487-852F57AFC540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3" name="椭圆 2542">
                <a:extLst>
                  <a:ext uri="{FF2B5EF4-FFF2-40B4-BE49-F238E27FC236}">
                    <a16:creationId xmlns:a16="http://schemas.microsoft.com/office/drawing/2014/main" id="{F884FA6A-5507-457A-8029-6910EB7E7DB3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544" name="组合 2543">
              <a:extLst>
                <a:ext uri="{FF2B5EF4-FFF2-40B4-BE49-F238E27FC236}">
                  <a16:creationId xmlns:a16="http://schemas.microsoft.com/office/drawing/2014/main" id="{A4CDC55D-9737-48FE-84F5-D3329DCE1038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2545" name="椭圆 2544">
                <a:extLst>
                  <a:ext uri="{FF2B5EF4-FFF2-40B4-BE49-F238E27FC236}">
                    <a16:creationId xmlns:a16="http://schemas.microsoft.com/office/drawing/2014/main" id="{2573B43C-8118-45F7-A265-118606EF7157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6" name="椭圆 2545">
                <a:extLst>
                  <a:ext uri="{FF2B5EF4-FFF2-40B4-BE49-F238E27FC236}">
                    <a16:creationId xmlns:a16="http://schemas.microsoft.com/office/drawing/2014/main" id="{5C617032-EFDE-44EE-96A1-1015E0CD3ED9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7" name="椭圆 2546">
                <a:extLst>
                  <a:ext uri="{FF2B5EF4-FFF2-40B4-BE49-F238E27FC236}">
                    <a16:creationId xmlns:a16="http://schemas.microsoft.com/office/drawing/2014/main" id="{22C9795B-27BB-45A1-A73B-5EF1F68A9142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8" name="椭圆 2547">
                <a:extLst>
                  <a:ext uri="{FF2B5EF4-FFF2-40B4-BE49-F238E27FC236}">
                    <a16:creationId xmlns:a16="http://schemas.microsoft.com/office/drawing/2014/main" id="{3E17EEB4-472C-41B2-BDCF-7D5DDEFBE0F9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9" name="椭圆 2548">
                <a:extLst>
                  <a:ext uri="{FF2B5EF4-FFF2-40B4-BE49-F238E27FC236}">
                    <a16:creationId xmlns:a16="http://schemas.microsoft.com/office/drawing/2014/main" id="{5A8755DD-36A6-44CC-A05D-58DEE11A690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0" name="椭圆 2549">
                <a:extLst>
                  <a:ext uri="{FF2B5EF4-FFF2-40B4-BE49-F238E27FC236}">
                    <a16:creationId xmlns:a16="http://schemas.microsoft.com/office/drawing/2014/main" id="{BF946C5C-F8C0-453E-9448-3EE59939C4F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1" name="椭圆 2550">
                <a:extLst>
                  <a:ext uri="{FF2B5EF4-FFF2-40B4-BE49-F238E27FC236}">
                    <a16:creationId xmlns:a16="http://schemas.microsoft.com/office/drawing/2014/main" id="{CC0F4B66-3AA3-4260-81BD-CD0DEFE2C71E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2" name="椭圆 2551">
                <a:extLst>
                  <a:ext uri="{FF2B5EF4-FFF2-40B4-BE49-F238E27FC236}">
                    <a16:creationId xmlns:a16="http://schemas.microsoft.com/office/drawing/2014/main" id="{A81172EA-0307-4A3A-AE81-AAC6529F9803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3" name="椭圆 2552">
                <a:extLst>
                  <a:ext uri="{FF2B5EF4-FFF2-40B4-BE49-F238E27FC236}">
                    <a16:creationId xmlns:a16="http://schemas.microsoft.com/office/drawing/2014/main" id="{7B7FBD65-7A74-4D8B-806B-23582B584603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4" name="椭圆 2553">
                <a:extLst>
                  <a:ext uri="{FF2B5EF4-FFF2-40B4-BE49-F238E27FC236}">
                    <a16:creationId xmlns:a16="http://schemas.microsoft.com/office/drawing/2014/main" id="{686B0BCE-6546-47E9-B38B-A4769334E1F1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5" name="椭圆 2554">
                <a:extLst>
                  <a:ext uri="{FF2B5EF4-FFF2-40B4-BE49-F238E27FC236}">
                    <a16:creationId xmlns:a16="http://schemas.microsoft.com/office/drawing/2014/main" id="{AD9576DE-56C8-44DA-BBBC-8330B16946E8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6" name="椭圆 2555">
                <a:extLst>
                  <a:ext uri="{FF2B5EF4-FFF2-40B4-BE49-F238E27FC236}">
                    <a16:creationId xmlns:a16="http://schemas.microsoft.com/office/drawing/2014/main" id="{F90CCC9E-6A7D-4899-8CCF-81959938642A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7" name="椭圆 2556">
                <a:extLst>
                  <a:ext uri="{FF2B5EF4-FFF2-40B4-BE49-F238E27FC236}">
                    <a16:creationId xmlns:a16="http://schemas.microsoft.com/office/drawing/2014/main" id="{251CD7FF-05CC-4771-9F7E-C12B068A79A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8" name="椭圆 2557">
                <a:extLst>
                  <a:ext uri="{FF2B5EF4-FFF2-40B4-BE49-F238E27FC236}">
                    <a16:creationId xmlns:a16="http://schemas.microsoft.com/office/drawing/2014/main" id="{EFCDE491-8BAA-4830-BF99-1A9BCDD2B10B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9" name="椭圆 2558">
                <a:extLst>
                  <a:ext uri="{FF2B5EF4-FFF2-40B4-BE49-F238E27FC236}">
                    <a16:creationId xmlns:a16="http://schemas.microsoft.com/office/drawing/2014/main" id="{85EB1034-FD67-49A5-AB89-1153444F1821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0" name="椭圆 2559">
                <a:extLst>
                  <a:ext uri="{FF2B5EF4-FFF2-40B4-BE49-F238E27FC236}">
                    <a16:creationId xmlns:a16="http://schemas.microsoft.com/office/drawing/2014/main" id="{FB017037-F2FA-4520-874C-4EC5A40209D2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1" name="椭圆 2560">
                <a:extLst>
                  <a:ext uri="{FF2B5EF4-FFF2-40B4-BE49-F238E27FC236}">
                    <a16:creationId xmlns:a16="http://schemas.microsoft.com/office/drawing/2014/main" id="{84C0CF20-5F9C-4403-854E-A4146D8FB237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2" name="椭圆 2561">
                <a:extLst>
                  <a:ext uri="{FF2B5EF4-FFF2-40B4-BE49-F238E27FC236}">
                    <a16:creationId xmlns:a16="http://schemas.microsoft.com/office/drawing/2014/main" id="{2ECBD273-2E40-4557-9D3B-01B17432F78E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3" name="椭圆 2562">
                <a:extLst>
                  <a:ext uri="{FF2B5EF4-FFF2-40B4-BE49-F238E27FC236}">
                    <a16:creationId xmlns:a16="http://schemas.microsoft.com/office/drawing/2014/main" id="{65475F95-AE2B-4E53-BEFB-5D990C63BD92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4" name="椭圆 2563">
                <a:extLst>
                  <a:ext uri="{FF2B5EF4-FFF2-40B4-BE49-F238E27FC236}">
                    <a16:creationId xmlns:a16="http://schemas.microsoft.com/office/drawing/2014/main" id="{4502A200-1129-42CA-BE5C-B995C414E660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5" name="椭圆 2564">
                <a:extLst>
                  <a:ext uri="{FF2B5EF4-FFF2-40B4-BE49-F238E27FC236}">
                    <a16:creationId xmlns:a16="http://schemas.microsoft.com/office/drawing/2014/main" id="{104576DE-D20A-4561-94A7-5E9C8420669C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6" name="椭圆 2565">
                <a:extLst>
                  <a:ext uri="{FF2B5EF4-FFF2-40B4-BE49-F238E27FC236}">
                    <a16:creationId xmlns:a16="http://schemas.microsoft.com/office/drawing/2014/main" id="{3417EEE4-485D-48AB-8E16-48FA81369BDC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567" name="组合 2566">
              <a:extLst>
                <a:ext uri="{FF2B5EF4-FFF2-40B4-BE49-F238E27FC236}">
                  <a16:creationId xmlns:a16="http://schemas.microsoft.com/office/drawing/2014/main" id="{0A4F8F45-F080-4042-A427-671EEAE47D3B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2568" name="椭圆 2567">
                <a:extLst>
                  <a:ext uri="{FF2B5EF4-FFF2-40B4-BE49-F238E27FC236}">
                    <a16:creationId xmlns:a16="http://schemas.microsoft.com/office/drawing/2014/main" id="{D70D3C3B-2041-4EBE-92DD-EBB527A5B0FD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9" name="椭圆 2568">
                <a:extLst>
                  <a:ext uri="{FF2B5EF4-FFF2-40B4-BE49-F238E27FC236}">
                    <a16:creationId xmlns:a16="http://schemas.microsoft.com/office/drawing/2014/main" id="{D0AB4B3D-953A-4225-A7CD-67D588586721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0" name="椭圆 2569">
                <a:extLst>
                  <a:ext uri="{FF2B5EF4-FFF2-40B4-BE49-F238E27FC236}">
                    <a16:creationId xmlns:a16="http://schemas.microsoft.com/office/drawing/2014/main" id="{4587059B-1959-4AF5-AF42-0CDBA867A0D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1" name="椭圆 2570">
                <a:extLst>
                  <a:ext uri="{FF2B5EF4-FFF2-40B4-BE49-F238E27FC236}">
                    <a16:creationId xmlns:a16="http://schemas.microsoft.com/office/drawing/2014/main" id="{E8FD8291-4A9E-4886-92D8-821716EA1407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2" name="椭圆 2571">
                <a:extLst>
                  <a:ext uri="{FF2B5EF4-FFF2-40B4-BE49-F238E27FC236}">
                    <a16:creationId xmlns:a16="http://schemas.microsoft.com/office/drawing/2014/main" id="{D841946E-DCC7-453F-A211-C747BAE4FF70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3" name="椭圆 2572">
                <a:extLst>
                  <a:ext uri="{FF2B5EF4-FFF2-40B4-BE49-F238E27FC236}">
                    <a16:creationId xmlns:a16="http://schemas.microsoft.com/office/drawing/2014/main" id="{15FCC62D-F66A-4DFF-828C-CEC24937514D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4" name="椭圆 2573">
                <a:extLst>
                  <a:ext uri="{FF2B5EF4-FFF2-40B4-BE49-F238E27FC236}">
                    <a16:creationId xmlns:a16="http://schemas.microsoft.com/office/drawing/2014/main" id="{19A03E99-99CF-4D4E-B2BE-0934BB6ECDDC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5" name="椭圆 2574">
                <a:extLst>
                  <a:ext uri="{FF2B5EF4-FFF2-40B4-BE49-F238E27FC236}">
                    <a16:creationId xmlns:a16="http://schemas.microsoft.com/office/drawing/2014/main" id="{53F98795-899A-402B-AB4D-A4D48A23813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6" name="椭圆 2575">
                <a:extLst>
                  <a:ext uri="{FF2B5EF4-FFF2-40B4-BE49-F238E27FC236}">
                    <a16:creationId xmlns:a16="http://schemas.microsoft.com/office/drawing/2014/main" id="{49688980-1DF1-4DC5-8D08-86E8C4D10A56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7" name="椭圆 2576">
                <a:extLst>
                  <a:ext uri="{FF2B5EF4-FFF2-40B4-BE49-F238E27FC236}">
                    <a16:creationId xmlns:a16="http://schemas.microsoft.com/office/drawing/2014/main" id="{B569368F-7BD8-4890-B737-244E8FDE9AC4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8" name="椭圆 2577">
                <a:extLst>
                  <a:ext uri="{FF2B5EF4-FFF2-40B4-BE49-F238E27FC236}">
                    <a16:creationId xmlns:a16="http://schemas.microsoft.com/office/drawing/2014/main" id="{8B334A32-C95A-4B83-8AC4-AF14096DAF37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9" name="椭圆 2578">
                <a:extLst>
                  <a:ext uri="{FF2B5EF4-FFF2-40B4-BE49-F238E27FC236}">
                    <a16:creationId xmlns:a16="http://schemas.microsoft.com/office/drawing/2014/main" id="{8FD9E6D9-4BEA-4ADC-8797-7736FC5B4967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0" name="椭圆 2579">
                <a:extLst>
                  <a:ext uri="{FF2B5EF4-FFF2-40B4-BE49-F238E27FC236}">
                    <a16:creationId xmlns:a16="http://schemas.microsoft.com/office/drawing/2014/main" id="{BE83034E-5A43-46D8-A837-1906F8261EE7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1" name="椭圆 2580">
                <a:extLst>
                  <a:ext uri="{FF2B5EF4-FFF2-40B4-BE49-F238E27FC236}">
                    <a16:creationId xmlns:a16="http://schemas.microsoft.com/office/drawing/2014/main" id="{545D65C5-9CC1-4119-9525-3B257A3D312A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2" name="椭圆 2581">
                <a:extLst>
                  <a:ext uri="{FF2B5EF4-FFF2-40B4-BE49-F238E27FC236}">
                    <a16:creationId xmlns:a16="http://schemas.microsoft.com/office/drawing/2014/main" id="{44A4B3DE-CC9E-429F-ADE1-0C31DBDDEE43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3" name="椭圆 2582">
                <a:extLst>
                  <a:ext uri="{FF2B5EF4-FFF2-40B4-BE49-F238E27FC236}">
                    <a16:creationId xmlns:a16="http://schemas.microsoft.com/office/drawing/2014/main" id="{0111C3F6-8BFB-4DC2-B5E5-C9986DE0CD0F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4" name="椭圆 2583">
                <a:extLst>
                  <a:ext uri="{FF2B5EF4-FFF2-40B4-BE49-F238E27FC236}">
                    <a16:creationId xmlns:a16="http://schemas.microsoft.com/office/drawing/2014/main" id="{C0A37DE1-2BF8-473B-A2F9-B932E9E9BECA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5" name="椭圆 2584">
                <a:extLst>
                  <a:ext uri="{FF2B5EF4-FFF2-40B4-BE49-F238E27FC236}">
                    <a16:creationId xmlns:a16="http://schemas.microsoft.com/office/drawing/2014/main" id="{03D4137C-15E4-46B0-8BEA-14CD9298CA50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6" name="椭圆 2585">
                <a:extLst>
                  <a:ext uri="{FF2B5EF4-FFF2-40B4-BE49-F238E27FC236}">
                    <a16:creationId xmlns:a16="http://schemas.microsoft.com/office/drawing/2014/main" id="{8807E881-6366-43DA-8815-AA81E2AC33AF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7" name="椭圆 2586">
                <a:extLst>
                  <a:ext uri="{FF2B5EF4-FFF2-40B4-BE49-F238E27FC236}">
                    <a16:creationId xmlns:a16="http://schemas.microsoft.com/office/drawing/2014/main" id="{5534E964-F2D8-4A1B-8986-D078E8D9D99E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8" name="椭圆 2587">
                <a:extLst>
                  <a:ext uri="{FF2B5EF4-FFF2-40B4-BE49-F238E27FC236}">
                    <a16:creationId xmlns:a16="http://schemas.microsoft.com/office/drawing/2014/main" id="{0D7289E9-73A6-4324-A257-5E4994E3E170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9" name="椭圆 2588">
                <a:extLst>
                  <a:ext uri="{FF2B5EF4-FFF2-40B4-BE49-F238E27FC236}">
                    <a16:creationId xmlns:a16="http://schemas.microsoft.com/office/drawing/2014/main" id="{52DE0B5D-053F-413F-9D4D-6ACB86375390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A6C82CE-48E2-4F40-B18A-C61705EB0F56}"/>
              </a:ext>
            </a:extLst>
          </p:cNvPr>
          <p:cNvSpPr/>
          <p:nvPr/>
        </p:nvSpPr>
        <p:spPr>
          <a:xfrm>
            <a:off x="1666754" y="1501087"/>
            <a:ext cx="9630137" cy="3986556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1" name="文本框 2590">
            <a:extLst>
              <a:ext uri="{FF2B5EF4-FFF2-40B4-BE49-F238E27FC236}">
                <a16:creationId xmlns:a16="http://schemas.microsoft.com/office/drawing/2014/main" id="{DD3486B9-C97F-4A71-BDB6-874E297883C5}"/>
              </a:ext>
            </a:extLst>
          </p:cNvPr>
          <p:cNvSpPr txBox="1"/>
          <p:nvPr/>
        </p:nvSpPr>
        <p:spPr>
          <a:xfrm>
            <a:off x="1982809" y="1931182"/>
            <a:ext cx="4971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Welcome</a:t>
            </a:r>
            <a:endParaRPr lang="zh-CN" alt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2" name="矩形 2591">
            <a:extLst>
              <a:ext uri="{FF2B5EF4-FFF2-40B4-BE49-F238E27FC236}">
                <a16:creationId xmlns:a16="http://schemas.microsoft.com/office/drawing/2014/main" id="{DAFA7165-FA83-4290-BD40-1897BAD504C2}"/>
              </a:ext>
            </a:extLst>
          </p:cNvPr>
          <p:cNvSpPr/>
          <p:nvPr/>
        </p:nvSpPr>
        <p:spPr>
          <a:xfrm>
            <a:off x="7162664" y="2095748"/>
            <a:ext cx="4098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de-DE" altLang="zh-CN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4B310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GEOGRAPHY AND </a:t>
            </a:r>
          </a:p>
          <a:p>
            <a:pPr algn="dist"/>
            <a:r>
              <a:rPr lang="de-DE" altLang="zh-CN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4B310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TOPOGRAPHY</a:t>
            </a:r>
            <a:endParaRPr lang="zh-CN" altLang="en-US" sz="3200" b="1" dirty="0">
              <a:ln w="19050">
                <a:solidFill>
                  <a:sysClr val="windowText" lastClr="000000"/>
                </a:solidFill>
              </a:ln>
              <a:solidFill>
                <a:srgbClr val="F4B310"/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3" name="矩形 2592">
            <a:extLst>
              <a:ext uri="{FF2B5EF4-FFF2-40B4-BE49-F238E27FC236}">
                <a16:creationId xmlns:a16="http://schemas.microsoft.com/office/drawing/2014/main" id="{7A757C59-214C-4984-BB43-5F4E5A7D1685}"/>
              </a:ext>
            </a:extLst>
          </p:cNvPr>
          <p:cNvSpPr/>
          <p:nvPr/>
        </p:nvSpPr>
        <p:spPr>
          <a:xfrm>
            <a:off x="2179764" y="3509232"/>
            <a:ext cx="4788461" cy="646497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4" name="文本框 2593">
            <a:extLst>
              <a:ext uri="{FF2B5EF4-FFF2-40B4-BE49-F238E27FC236}">
                <a16:creationId xmlns:a16="http://schemas.microsoft.com/office/drawing/2014/main" id="{1DA25898-76EB-4B0E-990E-5DA9952E850C}"/>
              </a:ext>
            </a:extLst>
          </p:cNvPr>
          <p:cNvSpPr txBox="1"/>
          <p:nvPr/>
        </p:nvSpPr>
        <p:spPr>
          <a:xfrm>
            <a:off x="2627057" y="3601648"/>
            <a:ext cx="3893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to our class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5" name="文本框 2594">
            <a:extLst>
              <a:ext uri="{FF2B5EF4-FFF2-40B4-BE49-F238E27FC236}">
                <a16:creationId xmlns:a16="http://schemas.microsoft.com/office/drawing/2014/main" id="{5130C7B8-0725-4D79-BB1D-ED6E2B767010}"/>
              </a:ext>
            </a:extLst>
          </p:cNvPr>
          <p:cNvSpPr txBox="1"/>
          <p:nvPr/>
        </p:nvSpPr>
        <p:spPr>
          <a:xfrm>
            <a:off x="3051368" y="4465935"/>
            <a:ext cx="295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defRPr>
            </a:lvl1pPr>
          </a:lstStyle>
          <a:p>
            <a:pPr algn="l"/>
            <a:r>
              <a:rPr lang="en-US" altLang="zh-CN" dirty="0" err="1">
                <a:latin typeface="UTM Facebook K&amp;T" panose="02040603050506020204" pitchFamily="18" charset="0"/>
              </a:rPr>
              <a:t>Cre:Nhóm</a:t>
            </a:r>
            <a:r>
              <a:rPr lang="en-US" altLang="zh-CN" dirty="0">
                <a:latin typeface="UTM Facebook K&amp;T" panose="02040603050506020204" pitchFamily="18" charset="0"/>
              </a:rPr>
              <a:t>…</a:t>
            </a:r>
            <a:endParaRPr lang="zh-CN" altLang="en-US" dirty="0">
              <a:latin typeface="UTM Facebook K&amp;T" panose="02040603050506020204" pitchFamily="18" charset="0"/>
            </a:endParaRPr>
          </a:p>
        </p:txBody>
      </p:sp>
      <p:pic>
        <p:nvPicPr>
          <p:cNvPr id="2596" name="图片 2595">
            <a:extLst>
              <a:ext uri="{FF2B5EF4-FFF2-40B4-BE49-F238E27FC236}">
                <a16:creationId xmlns:a16="http://schemas.microsoft.com/office/drawing/2014/main" id="{F5505971-924A-47AD-B5F5-DE56F39B2A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42" t="12837" r="24344" b="27485"/>
          <a:stretch>
            <a:fillRect/>
          </a:stretch>
        </p:blipFill>
        <p:spPr>
          <a:xfrm>
            <a:off x="8775369" y="3509232"/>
            <a:ext cx="910705" cy="91070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57" name="组合 2656">
            <a:extLst>
              <a:ext uri="{FF2B5EF4-FFF2-40B4-BE49-F238E27FC236}">
                <a16:creationId xmlns:a16="http://schemas.microsoft.com/office/drawing/2014/main" id="{D7A9F296-43E0-4CAA-BCAE-78409E0F8750}"/>
              </a:ext>
            </a:extLst>
          </p:cNvPr>
          <p:cNvGrpSpPr/>
          <p:nvPr/>
        </p:nvGrpSpPr>
        <p:grpSpPr>
          <a:xfrm>
            <a:off x="2076450" y="4452938"/>
            <a:ext cx="820738" cy="536575"/>
            <a:chOff x="2076450" y="4452938"/>
            <a:chExt cx="820738" cy="536575"/>
          </a:xfrm>
        </p:grpSpPr>
        <p:sp>
          <p:nvSpPr>
            <p:cNvPr id="2604" name="Freeform 5">
              <a:extLst>
                <a:ext uri="{FF2B5EF4-FFF2-40B4-BE49-F238E27FC236}">
                  <a16:creationId xmlns:a16="http://schemas.microsoft.com/office/drawing/2014/main" id="{78964FBF-D98F-4EB4-8005-6999FA954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4452938"/>
              <a:ext cx="820738" cy="536575"/>
            </a:xfrm>
            <a:custGeom>
              <a:avLst/>
              <a:gdLst>
                <a:gd name="T0" fmla="*/ 0 w 517"/>
                <a:gd name="T1" fmla="*/ 338 h 338"/>
                <a:gd name="T2" fmla="*/ 178 w 517"/>
                <a:gd name="T3" fmla="*/ 0 h 338"/>
                <a:gd name="T4" fmla="*/ 517 w 517"/>
                <a:gd name="T5" fmla="*/ 178 h 338"/>
                <a:gd name="T6" fmla="*/ 0 w 517"/>
                <a:gd name="T7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38">
                  <a:moveTo>
                    <a:pt x="0" y="338"/>
                  </a:moveTo>
                  <a:lnTo>
                    <a:pt x="178" y="0"/>
                  </a:lnTo>
                  <a:lnTo>
                    <a:pt x="517" y="178"/>
                  </a:lnTo>
                  <a:lnTo>
                    <a:pt x="0" y="338"/>
                  </a:lnTo>
                  <a:close/>
                </a:path>
              </a:pathLst>
            </a:cu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5" name="Line 6">
              <a:extLst>
                <a:ext uri="{FF2B5EF4-FFF2-40B4-BE49-F238E27FC236}">
                  <a16:creationId xmlns:a16="http://schemas.microsoft.com/office/drawing/2014/main" id="{FD8A55CE-B45D-437A-914F-4ABD4CC8E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6" name="Line 7">
              <a:extLst>
                <a:ext uri="{FF2B5EF4-FFF2-40B4-BE49-F238E27FC236}">
                  <a16:creationId xmlns:a16="http://schemas.microsoft.com/office/drawing/2014/main" id="{B4FA7067-3CCE-4DC6-BF36-E272EB18C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7" name="Line 8">
              <a:extLst>
                <a:ext uri="{FF2B5EF4-FFF2-40B4-BE49-F238E27FC236}">
                  <a16:creationId xmlns:a16="http://schemas.microsoft.com/office/drawing/2014/main" id="{4F704108-87F7-468E-A302-6AD9D2A4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8" name="Line 9">
              <a:extLst>
                <a:ext uri="{FF2B5EF4-FFF2-40B4-BE49-F238E27FC236}">
                  <a16:creationId xmlns:a16="http://schemas.microsoft.com/office/drawing/2014/main" id="{1C853039-EED7-41FC-BC4C-5D2DA9B2F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9" name="Line 10">
              <a:extLst>
                <a:ext uri="{FF2B5EF4-FFF2-40B4-BE49-F238E27FC236}">
                  <a16:creationId xmlns:a16="http://schemas.microsoft.com/office/drawing/2014/main" id="{A206E9FC-5FA9-4B3C-9AEC-CCB3C60C7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0" name="Line 11">
              <a:extLst>
                <a:ext uri="{FF2B5EF4-FFF2-40B4-BE49-F238E27FC236}">
                  <a16:creationId xmlns:a16="http://schemas.microsoft.com/office/drawing/2014/main" id="{8C295A5A-0D90-4536-8C48-D4F84A90F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1" name="Line 12">
              <a:extLst>
                <a:ext uri="{FF2B5EF4-FFF2-40B4-BE49-F238E27FC236}">
                  <a16:creationId xmlns:a16="http://schemas.microsoft.com/office/drawing/2014/main" id="{68775BB2-2D9C-4584-A29A-9E20088C6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2" name="Line 13">
              <a:extLst>
                <a:ext uri="{FF2B5EF4-FFF2-40B4-BE49-F238E27FC236}">
                  <a16:creationId xmlns:a16="http://schemas.microsoft.com/office/drawing/2014/main" id="{CDA0EFD2-A3EB-40C9-A633-F10662F6A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3" name="Line 14">
              <a:extLst>
                <a:ext uri="{FF2B5EF4-FFF2-40B4-BE49-F238E27FC236}">
                  <a16:creationId xmlns:a16="http://schemas.microsoft.com/office/drawing/2014/main" id="{B96D16AD-B868-433A-A827-60322AF07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5" name="Line 16">
              <a:extLst>
                <a:ext uri="{FF2B5EF4-FFF2-40B4-BE49-F238E27FC236}">
                  <a16:creationId xmlns:a16="http://schemas.microsoft.com/office/drawing/2014/main" id="{05B7C00C-BF5A-41D0-9119-3695EE62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6" name="Line 17">
              <a:extLst>
                <a:ext uri="{FF2B5EF4-FFF2-40B4-BE49-F238E27FC236}">
                  <a16:creationId xmlns:a16="http://schemas.microsoft.com/office/drawing/2014/main" id="{6D5AEBD0-11D2-415F-9D61-E3CE6AABB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7" name="Line 18">
              <a:extLst>
                <a:ext uri="{FF2B5EF4-FFF2-40B4-BE49-F238E27FC236}">
                  <a16:creationId xmlns:a16="http://schemas.microsoft.com/office/drawing/2014/main" id="{3643E666-7557-4B32-9496-A0CF2D0E4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8" name="Line 19">
              <a:extLst>
                <a:ext uri="{FF2B5EF4-FFF2-40B4-BE49-F238E27FC236}">
                  <a16:creationId xmlns:a16="http://schemas.microsoft.com/office/drawing/2014/main" id="{A689C34D-CA6D-47C6-B466-580D44DE4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9" name="Line 20">
              <a:extLst>
                <a:ext uri="{FF2B5EF4-FFF2-40B4-BE49-F238E27FC236}">
                  <a16:creationId xmlns:a16="http://schemas.microsoft.com/office/drawing/2014/main" id="{B96F1CDE-5A69-4872-82AB-9123C4EDD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0" name="Line 21">
              <a:extLst>
                <a:ext uri="{FF2B5EF4-FFF2-40B4-BE49-F238E27FC236}">
                  <a16:creationId xmlns:a16="http://schemas.microsoft.com/office/drawing/2014/main" id="{FC92ADAF-17FD-4927-96AD-988526075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1" name="Line 22">
              <a:extLst>
                <a:ext uri="{FF2B5EF4-FFF2-40B4-BE49-F238E27FC236}">
                  <a16:creationId xmlns:a16="http://schemas.microsoft.com/office/drawing/2014/main" id="{4F797DF6-0071-4959-AD88-ADBBD3E32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2" name="Line 23">
              <a:extLst>
                <a:ext uri="{FF2B5EF4-FFF2-40B4-BE49-F238E27FC236}">
                  <a16:creationId xmlns:a16="http://schemas.microsoft.com/office/drawing/2014/main" id="{8E1AFC84-08C4-4C43-A744-9D4ACF850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3" name="Line 24">
              <a:extLst>
                <a:ext uri="{FF2B5EF4-FFF2-40B4-BE49-F238E27FC236}">
                  <a16:creationId xmlns:a16="http://schemas.microsoft.com/office/drawing/2014/main" id="{B0681ACC-4FFB-4230-A7B9-BFB39B279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3025FBE-D3ED-4C03-A82D-DC3E712369F6}"/>
              </a:ext>
            </a:extLst>
          </p:cNvPr>
          <p:cNvSpPr/>
          <p:nvPr/>
        </p:nvSpPr>
        <p:spPr>
          <a:xfrm>
            <a:off x="8530542" y="4222445"/>
            <a:ext cx="2642886" cy="1666755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7" name="文本框 2596">
            <a:extLst>
              <a:ext uri="{FF2B5EF4-FFF2-40B4-BE49-F238E27FC236}">
                <a16:creationId xmlns:a16="http://schemas.microsoft.com/office/drawing/2014/main" id="{B4D20C52-24CC-4FD3-B8CC-B069296CEA24}"/>
              </a:ext>
            </a:extLst>
          </p:cNvPr>
          <p:cNvSpPr txBox="1"/>
          <p:nvPr/>
        </p:nvSpPr>
        <p:spPr>
          <a:xfrm>
            <a:off x="8898275" y="4438864"/>
            <a:ext cx="909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test</a:t>
            </a:r>
            <a:endParaRPr lang="zh-CN" altLang="en-US" sz="3200" i="1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8" name="矩形 2597">
            <a:extLst>
              <a:ext uri="{FF2B5EF4-FFF2-40B4-BE49-F238E27FC236}">
                <a16:creationId xmlns:a16="http://schemas.microsoft.com/office/drawing/2014/main" id="{4B38DF89-8B00-4BA1-A08D-1A7843888BE8}"/>
              </a:ext>
            </a:extLst>
          </p:cNvPr>
          <p:cNvSpPr/>
          <p:nvPr/>
        </p:nvSpPr>
        <p:spPr>
          <a:xfrm>
            <a:off x="9046515" y="5107517"/>
            <a:ext cx="1584000" cy="721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9" name="矩形 2598">
            <a:extLst>
              <a:ext uri="{FF2B5EF4-FFF2-40B4-BE49-F238E27FC236}">
                <a16:creationId xmlns:a16="http://schemas.microsoft.com/office/drawing/2014/main" id="{0AC948FB-EFDF-4C50-B12C-596D10EB9BD2}"/>
              </a:ext>
            </a:extLst>
          </p:cNvPr>
          <p:cNvSpPr/>
          <p:nvPr/>
        </p:nvSpPr>
        <p:spPr>
          <a:xfrm>
            <a:off x="9046516" y="5314435"/>
            <a:ext cx="1188000" cy="721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600" name="矩形 2599">
            <a:extLst>
              <a:ext uri="{FF2B5EF4-FFF2-40B4-BE49-F238E27FC236}">
                <a16:creationId xmlns:a16="http://schemas.microsoft.com/office/drawing/2014/main" id="{3543BBE5-50A6-4DD7-ACD1-5B29613FBF67}"/>
              </a:ext>
            </a:extLst>
          </p:cNvPr>
          <p:cNvSpPr/>
          <p:nvPr/>
        </p:nvSpPr>
        <p:spPr>
          <a:xfrm>
            <a:off x="9046516" y="5521353"/>
            <a:ext cx="792000" cy="721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133A9F-EC09-477C-9EA7-A905821E8A73}"/>
              </a:ext>
            </a:extLst>
          </p:cNvPr>
          <p:cNvGrpSpPr/>
          <p:nvPr/>
        </p:nvGrpSpPr>
        <p:grpSpPr>
          <a:xfrm>
            <a:off x="7629171" y="3625545"/>
            <a:ext cx="288925" cy="284163"/>
            <a:chOff x="7637463" y="3603626"/>
            <a:chExt cx="288925" cy="284163"/>
          </a:xfrm>
        </p:grpSpPr>
        <p:sp>
          <p:nvSpPr>
            <p:cNvPr id="2629" name="Rectangle 30">
              <a:extLst>
                <a:ext uri="{FF2B5EF4-FFF2-40B4-BE49-F238E27FC236}">
                  <a16:creationId xmlns:a16="http://schemas.microsoft.com/office/drawing/2014/main" id="{85A229A4-3454-4235-A780-FC736141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0" name="Rectangle 31">
              <a:extLst>
                <a:ext uri="{FF2B5EF4-FFF2-40B4-BE49-F238E27FC236}">
                  <a16:creationId xmlns:a16="http://schemas.microsoft.com/office/drawing/2014/main" id="{A64C7194-478C-4D93-B172-23DC8C713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8A7A37-74E4-480D-B17A-F879CC26CA0E}"/>
              </a:ext>
            </a:extLst>
          </p:cNvPr>
          <p:cNvGrpSpPr/>
          <p:nvPr/>
        </p:nvGrpSpPr>
        <p:grpSpPr>
          <a:xfrm>
            <a:off x="7637463" y="4010026"/>
            <a:ext cx="288925" cy="284163"/>
            <a:chOff x="7637463" y="4010026"/>
            <a:chExt cx="288925" cy="284163"/>
          </a:xfrm>
        </p:grpSpPr>
        <p:sp>
          <p:nvSpPr>
            <p:cNvPr id="2631" name="Rectangle 32">
              <a:extLst>
                <a:ext uri="{FF2B5EF4-FFF2-40B4-BE49-F238E27FC236}">
                  <a16:creationId xmlns:a16="http://schemas.microsoft.com/office/drawing/2014/main" id="{051B920C-CBB7-49DF-BC33-4484EC9F8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2" name="Rectangle 33">
              <a:extLst>
                <a:ext uri="{FF2B5EF4-FFF2-40B4-BE49-F238E27FC236}">
                  <a16:creationId xmlns:a16="http://schemas.microsoft.com/office/drawing/2014/main" id="{6CD8350E-B81A-4D36-9591-FA9BD7E38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75105E-9DEA-4965-B4C6-7EE7161486A6}"/>
              </a:ext>
            </a:extLst>
          </p:cNvPr>
          <p:cNvGrpSpPr/>
          <p:nvPr/>
        </p:nvGrpSpPr>
        <p:grpSpPr>
          <a:xfrm>
            <a:off x="7637463" y="4418013"/>
            <a:ext cx="288925" cy="284163"/>
            <a:chOff x="7637463" y="4418013"/>
            <a:chExt cx="288925" cy="284163"/>
          </a:xfrm>
        </p:grpSpPr>
        <p:sp>
          <p:nvSpPr>
            <p:cNvPr id="2633" name="Rectangle 34">
              <a:extLst>
                <a:ext uri="{FF2B5EF4-FFF2-40B4-BE49-F238E27FC236}">
                  <a16:creationId xmlns:a16="http://schemas.microsoft.com/office/drawing/2014/main" id="{22696107-C450-4053-9BC6-45B30A165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solidFill>
              <a:srgbClr val="06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4" name="Rectangle 35">
              <a:extLst>
                <a:ext uri="{FF2B5EF4-FFF2-40B4-BE49-F238E27FC236}">
                  <a16:creationId xmlns:a16="http://schemas.microsoft.com/office/drawing/2014/main" id="{946D9501-5F20-4D8D-82AB-3F0543950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solidFill>
              <a:srgbClr val="06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637" name="组合 2636">
            <a:extLst>
              <a:ext uri="{FF2B5EF4-FFF2-40B4-BE49-F238E27FC236}">
                <a16:creationId xmlns:a16="http://schemas.microsoft.com/office/drawing/2014/main" id="{B6EB681D-0710-4347-A971-0547983F1D11}"/>
              </a:ext>
            </a:extLst>
          </p:cNvPr>
          <p:cNvGrpSpPr/>
          <p:nvPr/>
        </p:nvGrpSpPr>
        <p:grpSpPr>
          <a:xfrm>
            <a:off x="7637463" y="4824413"/>
            <a:ext cx="288925" cy="284163"/>
            <a:chOff x="7637463" y="4824413"/>
            <a:chExt cx="288925" cy="284163"/>
          </a:xfrm>
        </p:grpSpPr>
        <p:sp>
          <p:nvSpPr>
            <p:cNvPr id="2635" name="Rectangle 36">
              <a:extLst>
                <a:ext uri="{FF2B5EF4-FFF2-40B4-BE49-F238E27FC236}">
                  <a16:creationId xmlns:a16="http://schemas.microsoft.com/office/drawing/2014/main" id="{4AE728FE-4A4A-41E0-9C84-BB7AB29BE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930776"/>
              <a:ext cx="288925" cy="71438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6" name="Rectangle 37">
              <a:extLst>
                <a:ext uri="{FF2B5EF4-FFF2-40B4-BE49-F238E27FC236}">
                  <a16:creationId xmlns:a16="http://schemas.microsoft.com/office/drawing/2014/main" id="{03374A78-8A4B-41C5-AB1C-E683A4CEF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824413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651" name="AutoShape 44">
            <a:extLst>
              <a:ext uri="{FF2B5EF4-FFF2-40B4-BE49-F238E27FC236}">
                <a16:creationId xmlns:a16="http://schemas.microsoft.com/office/drawing/2014/main" id="{578A01E2-671D-4413-B0B4-B422C043984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229350" y="4459288"/>
            <a:ext cx="784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2654" name="组合 2653">
            <a:extLst>
              <a:ext uri="{FF2B5EF4-FFF2-40B4-BE49-F238E27FC236}">
                <a16:creationId xmlns:a16="http://schemas.microsoft.com/office/drawing/2014/main" id="{CF577541-4DE3-41EF-B081-B484ABFF02DC}"/>
              </a:ext>
            </a:extLst>
          </p:cNvPr>
          <p:cNvGrpSpPr/>
          <p:nvPr/>
        </p:nvGrpSpPr>
        <p:grpSpPr>
          <a:xfrm flipH="1">
            <a:off x="6481191" y="4494840"/>
            <a:ext cx="782638" cy="531813"/>
            <a:chOff x="6229350" y="4459288"/>
            <a:chExt cx="782638" cy="531813"/>
          </a:xfrm>
        </p:grpSpPr>
        <p:sp>
          <p:nvSpPr>
            <p:cNvPr id="2652" name="Rectangle 46">
              <a:extLst>
                <a:ext uri="{FF2B5EF4-FFF2-40B4-BE49-F238E27FC236}">
                  <a16:creationId xmlns:a16="http://schemas.microsoft.com/office/drawing/2014/main" id="{645FB411-010C-43A8-9E56-D0FC5901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53" name="Rectangle 47">
              <a:extLst>
                <a:ext uri="{FF2B5EF4-FFF2-40B4-BE49-F238E27FC236}">
                  <a16:creationId xmlns:a16="http://schemas.microsoft.com/office/drawing/2014/main" id="{22D7FEAA-5699-4DA8-9C3F-74866FAB9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594885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750"/>
                                        <p:tgtEl>
                                          <p:spTgt spid="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6"/>
                </p:tgtEl>
              </p:cMediaNode>
            </p:audio>
          </p:childTnLst>
        </p:cTn>
      </p:par>
    </p:tnLst>
    <p:bldLst>
      <p:bldP spid="30" grpId="0" animBg="1"/>
      <p:bldP spid="30" grpId="1" animBg="1"/>
      <p:bldP spid="2591" grpId="0"/>
      <p:bldP spid="2592" grpId="0"/>
      <p:bldP spid="2594" grpId="0"/>
      <p:bldP spid="25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7903C3-C2A6-4520-A2CD-7595E6827F05}"/>
              </a:ext>
            </a:extLst>
          </p:cNvPr>
          <p:cNvSpPr/>
          <p:nvPr/>
        </p:nvSpPr>
        <p:spPr>
          <a:xfrm>
            <a:off x="1337187" y="2172929"/>
            <a:ext cx="9773265" cy="3578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1EBC26-10E6-41A0-93F3-3E20E539DD38}"/>
              </a:ext>
            </a:extLst>
          </p:cNvPr>
          <p:cNvSpPr/>
          <p:nvPr/>
        </p:nvSpPr>
        <p:spPr>
          <a:xfrm>
            <a:off x="1725578" y="2540076"/>
            <a:ext cx="8996481" cy="2942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第一级阶梯以高原为主，平均海拔为 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4000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米 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第二级阶梯以高原盆地为主，平均海拔为 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1000~ 2000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米 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第三级阶梯以平原、丘陵为主，平均海拔多在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500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米以下。陆地向海洋自然延伸而形成的地形是大陆架。我国的大陆架非常宽广。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2B31F88-831D-46C2-92D0-FE2300BCCEE4}"/>
              </a:ext>
            </a:extLst>
          </p:cNvPr>
          <p:cNvSpPr/>
          <p:nvPr/>
        </p:nvSpPr>
        <p:spPr>
          <a:xfrm>
            <a:off x="4706125" y="1828758"/>
            <a:ext cx="277975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7715AB-8EC2-42CF-8FEA-6B49F1182D85}"/>
              </a:ext>
            </a:extLst>
          </p:cNvPr>
          <p:cNvSpPr/>
          <p:nvPr/>
        </p:nvSpPr>
        <p:spPr>
          <a:xfrm>
            <a:off x="5388114" y="1764436"/>
            <a:ext cx="1415772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三级阶梯</a:t>
            </a:r>
          </a:p>
        </p:txBody>
      </p:sp>
    </p:spTree>
    <p:extLst>
      <p:ext uri="{BB962C8B-B14F-4D97-AF65-F5344CB8AC3E}">
        <p14:creationId xmlns:p14="http://schemas.microsoft.com/office/powerpoint/2010/main" val="35170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折角 4">
            <a:extLst>
              <a:ext uri="{FF2B5EF4-FFF2-40B4-BE49-F238E27FC236}">
                <a16:creationId xmlns:a16="http://schemas.microsoft.com/office/drawing/2014/main" id="{A56C0F92-869B-4F7A-90E2-15ECA377A652}"/>
              </a:ext>
            </a:extLst>
          </p:cNvPr>
          <p:cNvSpPr/>
          <p:nvPr/>
        </p:nvSpPr>
        <p:spPr>
          <a:xfrm>
            <a:off x="4448933" y="1847736"/>
            <a:ext cx="6464872" cy="4047470"/>
          </a:xfrm>
          <a:prstGeom prst="foldedCorner">
            <a:avLst>
              <a:gd name="adj" fmla="val 10108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7D864-8DB8-4CAD-B8BC-B1E6C7555B63}"/>
              </a:ext>
            </a:extLst>
          </p:cNvPr>
          <p:cNvSpPr/>
          <p:nvPr/>
        </p:nvSpPr>
        <p:spPr>
          <a:xfrm>
            <a:off x="1509773" y="1847735"/>
            <a:ext cx="277975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1CFEAB-D608-461F-8979-713C0527E770}"/>
              </a:ext>
            </a:extLst>
          </p:cNvPr>
          <p:cNvSpPr/>
          <p:nvPr/>
        </p:nvSpPr>
        <p:spPr>
          <a:xfrm>
            <a:off x="2191762" y="1773581"/>
            <a:ext cx="1415772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东西走向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15C95C-2031-403D-B93A-21C68116A9B2}"/>
              </a:ext>
            </a:extLst>
          </p:cNvPr>
          <p:cNvSpPr/>
          <p:nvPr/>
        </p:nvSpPr>
        <p:spPr>
          <a:xfrm>
            <a:off x="5030731" y="1938916"/>
            <a:ext cx="5388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天山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阴山、昆仑山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秦岭、南岭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59BA6CC-C279-4072-BC36-7139D8362609}"/>
              </a:ext>
            </a:extLst>
          </p:cNvPr>
          <p:cNvSpPr/>
          <p:nvPr/>
        </p:nvSpPr>
        <p:spPr>
          <a:xfrm>
            <a:off x="1509773" y="2683478"/>
            <a:ext cx="277975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867A9A-6557-4CEC-A852-F6B13068BAEA}"/>
              </a:ext>
            </a:extLst>
          </p:cNvPr>
          <p:cNvSpPr/>
          <p:nvPr/>
        </p:nvSpPr>
        <p:spPr>
          <a:xfrm>
            <a:off x="1669183" y="2589660"/>
            <a:ext cx="2460930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东北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西南走向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A4AB49-1984-4CD5-900C-851D7D8C5BE1}"/>
              </a:ext>
            </a:extLst>
          </p:cNvPr>
          <p:cNvSpPr/>
          <p:nvPr/>
        </p:nvSpPr>
        <p:spPr>
          <a:xfrm>
            <a:off x="5025364" y="2518864"/>
            <a:ext cx="53880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大兴安岭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太行山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巫山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雪峰山长白山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武夷山</a:t>
            </a:r>
          </a:p>
          <a:p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台湾山脉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F1AD7-6D60-493B-B38B-3D21D126BBAC}"/>
              </a:ext>
            </a:extLst>
          </p:cNvPr>
          <p:cNvSpPr/>
          <p:nvPr/>
        </p:nvSpPr>
        <p:spPr>
          <a:xfrm>
            <a:off x="1509773" y="3613680"/>
            <a:ext cx="277975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1B5719-30BE-4C76-8EEE-106CFCA481DB}"/>
              </a:ext>
            </a:extLst>
          </p:cNvPr>
          <p:cNvSpPr/>
          <p:nvPr/>
        </p:nvSpPr>
        <p:spPr>
          <a:xfrm>
            <a:off x="1669183" y="3519862"/>
            <a:ext cx="2460930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西北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—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东南走向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28FB6E-919E-44D0-A2A7-54D25EE4FDB9}"/>
              </a:ext>
            </a:extLst>
          </p:cNvPr>
          <p:cNvSpPr/>
          <p:nvPr/>
        </p:nvSpPr>
        <p:spPr>
          <a:xfrm>
            <a:off x="5030731" y="3861700"/>
            <a:ext cx="5388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阿尔泰山 祁连山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B53F712-44DE-417F-A025-A2800D254FD8}"/>
              </a:ext>
            </a:extLst>
          </p:cNvPr>
          <p:cNvSpPr/>
          <p:nvPr/>
        </p:nvSpPr>
        <p:spPr>
          <a:xfrm>
            <a:off x="1509773" y="4430566"/>
            <a:ext cx="277975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68293E-5286-4727-BDC8-1B91112DEDBC}"/>
              </a:ext>
            </a:extLst>
          </p:cNvPr>
          <p:cNvSpPr/>
          <p:nvPr/>
        </p:nvSpPr>
        <p:spPr>
          <a:xfrm>
            <a:off x="2191762" y="4376076"/>
            <a:ext cx="1415772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南北走向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6E2477-6189-4C95-9587-1ADDA119DEF3}"/>
              </a:ext>
            </a:extLst>
          </p:cNvPr>
          <p:cNvSpPr/>
          <p:nvPr/>
        </p:nvSpPr>
        <p:spPr>
          <a:xfrm>
            <a:off x="5030731" y="4678586"/>
            <a:ext cx="5388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横断山脉 贺兰山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33B03C-60AC-4D71-B738-22EB9A947BAB}"/>
              </a:ext>
            </a:extLst>
          </p:cNvPr>
          <p:cNvSpPr/>
          <p:nvPr/>
        </p:nvSpPr>
        <p:spPr>
          <a:xfrm>
            <a:off x="1509773" y="5240906"/>
            <a:ext cx="277975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F723915-A79E-4C6C-B6EA-3554CFBC1BCA}"/>
              </a:ext>
            </a:extLst>
          </p:cNvPr>
          <p:cNvSpPr/>
          <p:nvPr/>
        </p:nvSpPr>
        <p:spPr>
          <a:xfrm>
            <a:off x="2191762" y="5147088"/>
            <a:ext cx="1415772" cy="587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弧形山脉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DB00A6-19A2-40DE-9C47-EB9406E5CCE6}"/>
              </a:ext>
            </a:extLst>
          </p:cNvPr>
          <p:cNvSpPr/>
          <p:nvPr/>
        </p:nvSpPr>
        <p:spPr>
          <a:xfrm>
            <a:off x="5030731" y="5292200"/>
            <a:ext cx="5388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喜马拉雅山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CAEF00-EF8E-4DD6-BEA5-5FDEF5068A78}"/>
              </a:ext>
            </a:extLst>
          </p:cNvPr>
          <p:cNvGrpSpPr/>
          <p:nvPr/>
        </p:nvGrpSpPr>
        <p:grpSpPr>
          <a:xfrm rot="21077366" flipH="1">
            <a:off x="8067816" y="3468638"/>
            <a:ext cx="2424000" cy="2268708"/>
            <a:chOff x="1401947" y="4291310"/>
            <a:chExt cx="1600199" cy="1536699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8D9F3722-DE36-4916-B2A0-777F3A1FD28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01947" y="4305597"/>
              <a:ext cx="1535112" cy="145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AEC219A-B1F8-4CD9-A01C-28CC19FE3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284" y="4337347"/>
              <a:ext cx="1549399" cy="1406525"/>
            </a:xfrm>
            <a:custGeom>
              <a:avLst/>
              <a:gdLst>
                <a:gd name="T0" fmla="*/ 1119 w 2238"/>
                <a:gd name="T1" fmla="*/ 0 h 2040"/>
                <a:gd name="T2" fmla="*/ 398 w 2238"/>
                <a:gd name="T3" fmla="*/ 299 h 2040"/>
                <a:gd name="T4" fmla="*/ 398 w 2238"/>
                <a:gd name="T5" fmla="*/ 1741 h 2040"/>
                <a:gd name="T6" fmla="*/ 1119 w 2238"/>
                <a:gd name="T7" fmla="*/ 2040 h 2040"/>
                <a:gd name="T8" fmla="*/ 1840 w 2238"/>
                <a:gd name="T9" fmla="*/ 1741 h 2040"/>
                <a:gd name="T10" fmla="*/ 1840 w 2238"/>
                <a:gd name="T11" fmla="*/ 299 h 2040"/>
                <a:gd name="T12" fmla="*/ 1119 w 2238"/>
                <a:gd name="T13" fmla="*/ 0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8" h="2040">
                  <a:moveTo>
                    <a:pt x="1119" y="0"/>
                  </a:moveTo>
                  <a:cubicBezTo>
                    <a:pt x="858" y="0"/>
                    <a:pt x="597" y="100"/>
                    <a:pt x="398" y="299"/>
                  </a:cubicBezTo>
                  <a:cubicBezTo>
                    <a:pt x="0" y="697"/>
                    <a:pt x="0" y="1343"/>
                    <a:pt x="398" y="1741"/>
                  </a:cubicBezTo>
                  <a:cubicBezTo>
                    <a:pt x="597" y="1940"/>
                    <a:pt x="858" y="2040"/>
                    <a:pt x="1119" y="2040"/>
                  </a:cubicBezTo>
                  <a:cubicBezTo>
                    <a:pt x="1380" y="2040"/>
                    <a:pt x="1641" y="1940"/>
                    <a:pt x="1840" y="1741"/>
                  </a:cubicBezTo>
                  <a:cubicBezTo>
                    <a:pt x="2238" y="1343"/>
                    <a:pt x="2238" y="697"/>
                    <a:pt x="1840" y="299"/>
                  </a:cubicBezTo>
                  <a:cubicBezTo>
                    <a:pt x="1641" y="100"/>
                    <a:pt x="1380" y="0"/>
                    <a:pt x="1119" y="0"/>
                  </a:cubicBezTo>
                </a:path>
              </a:pathLst>
            </a:custGeom>
            <a:solidFill>
              <a:srgbClr val="4443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7EAA43B-0979-47FD-9140-70403BCD6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259" y="4448472"/>
              <a:ext cx="1187450" cy="1184275"/>
            </a:xfrm>
            <a:custGeom>
              <a:avLst/>
              <a:gdLst>
                <a:gd name="T0" fmla="*/ 1411 w 1716"/>
                <a:gd name="T1" fmla="*/ 305 h 1716"/>
                <a:gd name="T2" fmla="*/ 1411 w 1716"/>
                <a:gd name="T3" fmla="*/ 1411 h 1716"/>
                <a:gd name="T4" fmla="*/ 305 w 1716"/>
                <a:gd name="T5" fmla="*/ 1411 h 1716"/>
                <a:gd name="T6" fmla="*/ 305 w 1716"/>
                <a:gd name="T7" fmla="*/ 305 h 1716"/>
                <a:gd name="T8" fmla="*/ 1411 w 1716"/>
                <a:gd name="T9" fmla="*/ 305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6" h="1716">
                  <a:moveTo>
                    <a:pt x="1411" y="305"/>
                  </a:moveTo>
                  <a:cubicBezTo>
                    <a:pt x="1716" y="610"/>
                    <a:pt x="1716" y="1105"/>
                    <a:pt x="1411" y="1411"/>
                  </a:cubicBezTo>
                  <a:cubicBezTo>
                    <a:pt x="1105" y="1716"/>
                    <a:pt x="610" y="1716"/>
                    <a:pt x="305" y="1411"/>
                  </a:cubicBezTo>
                  <a:cubicBezTo>
                    <a:pt x="0" y="1105"/>
                    <a:pt x="0" y="610"/>
                    <a:pt x="305" y="305"/>
                  </a:cubicBezTo>
                  <a:cubicBezTo>
                    <a:pt x="610" y="0"/>
                    <a:pt x="1105" y="0"/>
                    <a:pt x="1411" y="305"/>
                  </a:cubicBezTo>
                  <a:close/>
                </a:path>
              </a:pathLst>
            </a:cu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3791C3D2-CE14-4382-BAC6-BA3C08885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859" y="4477047"/>
              <a:ext cx="704850" cy="1127125"/>
            </a:xfrm>
            <a:custGeom>
              <a:avLst/>
              <a:gdLst>
                <a:gd name="T0" fmla="*/ 0 w 1018"/>
                <a:gd name="T1" fmla="*/ 52 h 1634"/>
                <a:gd name="T2" fmla="*/ 392 w 1018"/>
                <a:gd name="T3" fmla="*/ 264 h 1634"/>
                <a:gd name="T4" fmla="*/ 392 w 1018"/>
                <a:gd name="T5" fmla="*/ 1370 h 1634"/>
                <a:gd name="T6" fmla="*/ 0 w 1018"/>
                <a:gd name="T7" fmla="*/ 1582 h 1634"/>
                <a:gd name="T8" fmla="*/ 713 w 1018"/>
                <a:gd name="T9" fmla="*/ 1370 h 1634"/>
                <a:gd name="T10" fmla="*/ 713 w 1018"/>
                <a:gd name="T11" fmla="*/ 264 h 1634"/>
                <a:gd name="T12" fmla="*/ 0 w 1018"/>
                <a:gd name="T13" fmla="*/ 52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8" h="1634">
                  <a:moveTo>
                    <a:pt x="0" y="52"/>
                  </a:moveTo>
                  <a:cubicBezTo>
                    <a:pt x="144" y="82"/>
                    <a:pt x="281" y="153"/>
                    <a:pt x="392" y="264"/>
                  </a:cubicBezTo>
                  <a:cubicBezTo>
                    <a:pt x="698" y="569"/>
                    <a:pt x="698" y="1064"/>
                    <a:pt x="392" y="1370"/>
                  </a:cubicBezTo>
                  <a:cubicBezTo>
                    <a:pt x="281" y="1481"/>
                    <a:pt x="144" y="1552"/>
                    <a:pt x="0" y="1582"/>
                  </a:cubicBezTo>
                  <a:cubicBezTo>
                    <a:pt x="249" y="1634"/>
                    <a:pt x="519" y="1563"/>
                    <a:pt x="713" y="1370"/>
                  </a:cubicBezTo>
                  <a:cubicBezTo>
                    <a:pt x="1018" y="1064"/>
                    <a:pt x="1018" y="569"/>
                    <a:pt x="713" y="264"/>
                  </a:cubicBezTo>
                  <a:cubicBezTo>
                    <a:pt x="519" y="71"/>
                    <a:pt x="249" y="0"/>
                    <a:pt x="0" y="52"/>
                  </a:cubicBezTo>
                  <a:close/>
                </a:path>
              </a:pathLst>
            </a:custGeom>
            <a:solidFill>
              <a:srgbClr val="F4E0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2F91DE5-712A-436E-8FD4-2543AD7DC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023" y="4664091"/>
              <a:ext cx="553750" cy="775041"/>
            </a:xfrm>
            <a:custGeom>
              <a:avLst/>
              <a:gdLst>
                <a:gd name="connsiteX0" fmla="*/ 265253 w 553750"/>
                <a:gd name="connsiteY0" fmla="*/ 0 h 775041"/>
                <a:gd name="connsiteX1" fmla="*/ 298751 w 553750"/>
                <a:gd name="connsiteY1" fmla="*/ 13441 h 775041"/>
                <a:gd name="connsiteX2" fmla="*/ 302906 w 553750"/>
                <a:gd name="connsiteY2" fmla="*/ 18266 h 775041"/>
                <a:gd name="connsiteX3" fmla="*/ 302906 w 553750"/>
                <a:gd name="connsiteY3" fmla="*/ 84436 h 775041"/>
                <a:gd name="connsiteX4" fmla="*/ 247509 w 553750"/>
                <a:gd name="connsiteY4" fmla="*/ 139579 h 775041"/>
                <a:gd name="connsiteX5" fmla="*/ 247509 w 553750"/>
                <a:gd name="connsiteY5" fmla="*/ 205750 h 775041"/>
                <a:gd name="connsiteX6" fmla="*/ 252356 w 553750"/>
                <a:gd name="connsiteY6" fmla="*/ 210575 h 775041"/>
                <a:gd name="connsiteX7" fmla="*/ 318832 w 553750"/>
                <a:gd name="connsiteY7" fmla="*/ 210575 h 775041"/>
                <a:gd name="connsiteX8" fmla="*/ 468404 w 553750"/>
                <a:gd name="connsiteY8" fmla="*/ 61690 h 775041"/>
                <a:gd name="connsiteX9" fmla="*/ 535573 w 553750"/>
                <a:gd name="connsiteY9" fmla="*/ 61690 h 775041"/>
                <a:gd name="connsiteX10" fmla="*/ 539728 w 553750"/>
                <a:gd name="connsiteY10" fmla="*/ 65826 h 775041"/>
                <a:gd name="connsiteX11" fmla="*/ 539728 w 553750"/>
                <a:gd name="connsiteY11" fmla="*/ 131997 h 775041"/>
                <a:gd name="connsiteX12" fmla="*/ 241969 w 553750"/>
                <a:gd name="connsiteY12" fmla="*/ 429077 h 775041"/>
                <a:gd name="connsiteX13" fmla="*/ 241969 w 553750"/>
                <a:gd name="connsiteY13" fmla="*/ 495248 h 775041"/>
                <a:gd name="connsiteX14" fmla="*/ 246816 w 553750"/>
                <a:gd name="connsiteY14" fmla="*/ 499384 h 775041"/>
                <a:gd name="connsiteX15" fmla="*/ 313293 w 553750"/>
                <a:gd name="connsiteY15" fmla="*/ 499384 h 775041"/>
                <a:gd name="connsiteX16" fmla="*/ 368689 w 553750"/>
                <a:gd name="connsiteY16" fmla="*/ 444241 h 775041"/>
                <a:gd name="connsiteX17" fmla="*/ 435166 w 553750"/>
                <a:gd name="connsiteY17" fmla="*/ 444241 h 775041"/>
                <a:gd name="connsiteX18" fmla="*/ 440013 w 553750"/>
                <a:gd name="connsiteY18" fmla="*/ 449066 h 775041"/>
                <a:gd name="connsiteX19" fmla="*/ 440013 w 553750"/>
                <a:gd name="connsiteY19" fmla="*/ 515237 h 775041"/>
                <a:gd name="connsiteX20" fmla="*/ 209732 w 553750"/>
                <a:gd name="connsiteY20" fmla="*/ 744460 h 775041"/>
                <a:gd name="connsiteX21" fmla="*/ 179011 w 553750"/>
                <a:gd name="connsiteY21" fmla="*/ 775041 h 775041"/>
                <a:gd name="connsiteX22" fmla="*/ 158292 w 553750"/>
                <a:gd name="connsiteY22" fmla="*/ 758165 h 775041"/>
                <a:gd name="connsiteX23" fmla="*/ 39573 w 553750"/>
                <a:gd name="connsiteY23" fmla="*/ 579409 h 775041"/>
                <a:gd name="connsiteX24" fmla="*/ 18766 w 553750"/>
                <a:gd name="connsiteY24" fmla="*/ 509263 h 775041"/>
                <a:gd name="connsiteX25" fmla="*/ 62621 w 553750"/>
                <a:gd name="connsiteY25" fmla="*/ 465609 h 775041"/>
                <a:gd name="connsiteX26" fmla="*/ 62621 w 553750"/>
                <a:gd name="connsiteY26" fmla="*/ 399438 h 775041"/>
                <a:gd name="connsiteX27" fmla="*/ 57774 w 553750"/>
                <a:gd name="connsiteY27" fmla="*/ 394613 h 775041"/>
                <a:gd name="connsiteX28" fmla="*/ 24536 w 553750"/>
                <a:gd name="connsiteY28" fmla="*/ 381172 h 775041"/>
                <a:gd name="connsiteX29" fmla="*/ 1370 w 553750"/>
                <a:gd name="connsiteY29" fmla="*/ 390540 h 775041"/>
                <a:gd name="connsiteX30" fmla="*/ 0 w 553750"/>
                <a:gd name="connsiteY30" fmla="*/ 376261 h 775041"/>
                <a:gd name="connsiteX31" fmla="*/ 9893 w 553750"/>
                <a:gd name="connsiteY31" fmla="*/ 273203 h 775041"/>
                <a:gd name="connsiteX32" fmla="*/ 26080 w 553750"/>
                <a:gd name="connsiteY32" fmla="*/ 218688 h 775041"/>
                <a:gd name="connsiteX33" fmla="*/ 61801 w 553750"/>
                <a:gd name="connsiteY33" fmla="*/ 183130 h 775041"/>
                <a:gd name="connsiteX34" fmla="*/ 232274 w 553750"/>
                <a:gd name="connsiteY34" fmla="*/ 13441 h 775041"/>
                <a:gd name="connsiteX35" fmla="*/ 265253 w 553750"/>
                <a:gd name="connsiteY35" fmla="*/ 0 h 77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3750" h="775041">
                  <a:moveTo>
                    <a:pt x="265253" y="0"/>
                  </a:moveTo>
                  <a:cubicBezTo>
                    <a:pt x="277284" y="0"/>
                    <a:pt x="289403" y="4480"/>
                    <a:pt x="298751" y="13441"/>
                  </a:cubicBezTo>
                  <a:cubicBezTo>
                    <a:pt x="298751" y="13441"/>
                    <a:pt x="298751" y="13441"/>
                    <a:pt x="302906" y="18266"/>
                  </a:cubicBezTo>
                  <a:cubicBezTo>
                    <a:pt x="321602" y="36187"/>
                    <a:pt x="321602" y="66515"/>
                    <a:pt x="302906" y="84436"/>
                  </a:cubicBezTo>
                  <a:cubicBezTo>
                    <a:pt x="302906" y="84436"/>
                    <a:pt x="302906" y="84436"/>
                    <a:pt x="247509" y="139579"/>
                  </a:cubicBezTo>
                  <a:cubicBezTo>
                    <a:pt x="229505" y="158190"/>
                    <a:pt x="229505" y="187829"/>
                    <a:pt x="247509" y="205750"/>
                  </a:cubicBezTo>
                  <a:cubicBezTo>
                    <a:pt x="247509" y="205750"/>
                    <a:pt x="247509" y="205750"/>
                    <a:pt x="252356" y="210575"/>
                  </a:cubicBezTo>
                  <a:cubicBezTo>
                    <a:pt x="270360" y="228496"/>
                    <a:pt x="300828" y="228496"/>
                    <a:pt x="318832" y="210575"/>
                  </a:cubicBezTo>
                  <a:cubicBezTo>
                    <a:pt x="318832" y="210575"/>
                    <a:pt x="318832" y="210575"/>
                    <a:pt x="468404" y="61690"/>
                  </a:cubicBezTo>
                  <a:cubicBezTo>
                    <a:pt x="487101" y="43080"/>
                    <a:pt x="516876" y="43080"/>
                    <a:pt x="535573" y="61690"/>
                  </a:cubicBezTo>
                  <a:cubicBezTo>
                    <a:pt x="535573" y="61690"/>
                    <a:pt x="535573" y="61690"/>
                    <a:pt x="539728" y="65826"/>
                  </a:cubicBezTo>
                  <a:cubicBezTo>
                    <a:pt x="558424" y="84436"/>
                    <a:pt x="558424" y="114076"/>
                    <a:pt x="539728" y="131997"/>
                  </a:cubicBezTo>
                  <a:cubicBezTo>
                    <a:pt x="539728" y="131997"/>
                    <a:pt x="539728" y="131997"/>
                    <a:pt x="241969" y="429077"/>
                  </a:cubicBezTo>
                  <a:cubicBezTo>
                    <a:pt x="223965" y="446998"/>
                    <a:pt x="223965" y="476637"/>
                    <a:pt x="241969" y="495248"/>
                  </a:cubicBezTo>
                  <a:cubicBezTo>
                    <a:pt x="241969" y="495248"/>
                    <a:pt x="241969" y="495248"/>
                    <a:pt x="246816" y="499384"/>
                  </a:cubicBezTo>
                  <a:cubicBezTo>
                    <a:pt x="264820" y="517994"/>
                    <a:pt x="294596" y="517994"/>
                    <a:pt x="313293" y="499384"/>
                  </a:cubicBezTo>
                  <a:cubicBezTo>
                    <a:pt x="313293" y="499384"/>
                    <a:pt x="313293" y="499384"/>
                    <a:pt x="368689" y="444241"/>
                  </a:cubicBezTo>
                  <a:cubicBezTo>
                    <a:pt x="386694" y="426320"/>
                    <a:pt x="417162" y="426320"/>
                    <a:pt x="435166" y="444241"/>
                  </a:cubicBezTo>
                  <a:cubicBezTo>
                    <a:pt x="435166" y="444241"/>
                    <a:pt x="435166" y="444241"/>
                    <a:pt x="440013" y="449066"/>
                  </a:cubicBezTo>
                  <a:cubicBezTo>
                    <a:pt x="458017" y="466987"/>
                    <a:pt x="458017" y="497316"/>
                    <a:pt x="440013" y="515237"/>
                  </a:cubicBezTo>
                  <a:cubicBezTo>
                    <a:pt x="440013" y="515237"/>
                    <a:pt x="440013" y="515237"/>
                    <a:pt x="209732" y="744460"/>
                  </a:cubicBezTo>
                  <a:lnTo>
                    <a:pt x="179011" y="775041"/>
                  </a:lnTo>
                  <a:lnTo>
                    <a:pt x="158292" y="758165"/>
                  </a:lnTo>
                  <a:cubicBezTo>
                    <a:pt x="105528" y="705370"/>
                    <a:pt x="65955" y="644422"/>
                    <a:pt x="39573" y="579409"/>
                  </a:cubicBezTo>
                  <a:lnTo>
                    <a:pt x="18766" y="509263"/>
                  </a:lnTo>
                  <a:lnTo>
                    <a:pt x="62621" y="465609"/>
                  </a:lnTo>
                  <a:cubicBezTo>
                    <a:pt x="80625" y="447687"/>
                    <a:pt x="80625" y="418048"/>
                    <a:pt x="62621" y="399438"/>
                  </a:cubicBezTo>
                  <a:cubicBezTo>
                    <a:pt x="62621" y="399438"/>
                    <a:pt x="62621" y="399438"/>
                    <a:pt x="57774" y="394613"/>
                  </a:cubicBezTo>
                  <a:cubicBezTo>
                    <a:pt x="48772" y="385652"/>
                    <a:pt x="36654" y="381172"/>
                    <a:pt x="24536" y="381172"/>
                  </a:cubicBezTo>
                  <a:lnTo>
                    <a:pt x="1370" y="390540"/>
                  </a:lnTo>
                  <a:lnTo>
                    <a:pt x="0" y="376261"/>
                  </a:lnTo>
                  <a:cubicBezTo>
                    <a:pt x="0" y="341733"/>
                    <a:pt x="3298" y="307210"/>
                    <a:pt x="9893" y="273203"/>
                  </a:cubicBezTo>
                  <a:lnTo>
                    <a:pt x="26080" y="218688"/>
                  </a:lnTo>
                  <a:lnTo>
                    <a:pt x="61801" y="183130"/>
                  </a:lnTo>
                  <a:cubicBezTo>
                    <a:pt x="107315" y="137826"/>
                    <a:pt x="163331" y="82067"/>
                    <a:pt x="232274" y="13441"/>
                  </a:cubicBezTo>
                  <a:cubicBezTo>
                    <a:pt x="241276" y="4480"/>
                    <a:pt x="253221" y="0"/>
                    <a:pt x="2652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9CE1B0B-80C2-448E-A560-724015448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097" y="4291310"/>
              <a:ext cx="1543049" cy="1536699"/>
            </a:xfrm>
            <a:custGeom>
              <a:avLst/>
              <a:gdLst>
                <a:gd name="T0" fmla="*/ 1441 w 2228"/>
                <a:gd name="T1" fmla="*/ 389 h 2228"/>
                <a:gd name="T2" fmla="*/ 1468 w 2228"/>
                <a:gd name="T3" fmla="*/ 403 h 2228"/>
                <a:gd name="T4" fmla="*/ 1927 w 2228"/>
                <a:gd name="T5" fmla="*/ 220 h 2228"/>
                <a:gd name="T6" fmla="*/ 1182 w 2228"/>
                <a:gd name="T7" fmla="*/ 1182 h 2228"/>
                <a:gd name="T8" fmla="*/ 220 w 2228"/>
                <a:gd name="T9" fmla="*/ 1927 h 2228"/>
                <a:gd name="T10" fmla="*/ 403 w 2228"/>
                <a:gd name="T11" fmla="*/ 1468 h 2228"/>
                <a:gd name="T12" fmla="*/ 389 w 2228"/>
                <a:gd name="T13" fmla="*/ 1441 h 2228"/>
                <a:gd name="T14" fmla="*/ 75 w 2228"/>
                <a:gd name="T15" fmla="*/ 2112 h 2228"/>
                <a:gd name="T16" fmla="*/ 1332 w 2228"/>
                <a:gd name="T17" fmla="*/ 1332 h 2228"/>
                <a:gd name="T18" fmla="*/ 2112 w 2228"/>
                <a:gd name="T19" fmla="*/ 75 h 2228"/>
                <a:gd name="T20" fmla="*/ 1441 w 2228"/>
                <a:gd name="T21" fmla="*/ 389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8" h="2228">
                  <a:moveTo>
                    <a:pt x="1441" y="389"/>
                  </a:moveTo>
                  <a:cubicBezTo>
                    <a:pt x="1454" y="394"/>
                    <a:pt x="1468" y="403"/>
                    <a:pt x="1468" y="403"/>
                  </a:cubicBezTo>
                  <a:cubicBezTo>
                    <a:pt x="1649" y="282"/>
                    <a:pt x="1863" y="157"/>
                    <a:pt x="1927" y="220"/>
                  </a:cubicBezTo>
                  <a:cubicBezTo>
                    <a:pt x="2010" y="304"/>
                    <a:pt x="1602" y="761"/>
                    <a:pt x="1182" y="1182"/>
                  </a:cubicBezTo>
                  <a:cubicBezTo>
                    <a:pt x="761" y="1602"/>
                    <a:pt x="304" y="2010"/>
                    <a:pt x="220" y="1927"/>
                  </a:cubicBezTo>
                  <a:cubicBezTo>
                    <a:pt x="157" y="1863"/>
                    <a:pt x="282" y="1649"/>
                    <a:pt x="403" y="1468"/>
                  </a:cubicBezTo>
                  <a:cubicBezTo>
                    <a:pt x="403" y="1468"/>
                    <a:pt x="394" y="1454"/>
                    <a:pt x="389" y="1441"/>
                  </a:cubicBezTo>
                  <a:cubicBezTo>
                    <a:pt x="139" y="1766"/>
                    <a:pt x="0" y="2036"/>
                    <a:pt x="75" y="2112"/>
                  </a:cubicBezTo>
                  <a:cubicBezTo>
                    <a:pt x="191" y="2228"/>
                    <a:pt x="769" y="1894"/>
                    <a:pt x="1332" y="1332"/>
                  </a:cubicBezTo>
                  <a:cubicBezTo>
                    <a:pt x="1894" y="769"/>
                    <a:pt x="2228" y="191"/>
                    <a:pt x="2112" y="75"/>
                  </a:cubicBezTo>
                  <a:cubicBezTo>
                    <a:pt x="2036" y="0"/>
                    <a:pt x="1766" y="139"/>
                    <a:pt x="1441" y="38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8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3" grpId="0"/>
      <p:bldP spid="11" grpId="0" animBg="1"/>
      <p:bldP spid="12" grpId="0"/>
      <p:bldP spid="13" grpId="0"/>
      <p:bldP spid="15" grpId="0" animBg="1"/>
      <p:bldP spid="16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AA2AF59D-C973-4DB1-A0FD-FE7B2F646C87}"/>
              </a:ext>
            </a:extLst>
          </p:cNvPr>
          <p:cNvSpPr/>
          <p:nvPr/>
        </p:nvSpPr>
        <p:spPr>
          <a:xfrm>
            <a:off x="1474839" y="2117775"/>
            <a:ext cx="2733367" cy="530491"/>
          </a:xfrm>
          <a:prstGeom prst="roundRect">
            <a:avLst>
              <a:gd name="adj" fmla="val 40396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EF2F3D-9C7E-4FF0-8208-29754E5958BD}"/>
              </a:ext>
            </a:extLst>
          </p:cNvPr>
          <p:cNvSpPr/>
          <p:nvPr/>
        </p:nvSpPr>
        <p:spPr>
          <a:xfrm>
            <a:off x="1658242" y="2152188"/>
            <a:ext cx="2366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对气候的影响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02EA4F-917F-4E77-A5A5-EDBBF6B035A9}"/>
              </a:ext>
            </a:extLst>
          </p:cNvPr>
          <p:cNvSpPr/>
          <p:nvPr/>
        </p:nvSpPr>
        <p:spPr>
          <a:xfrm>
            <a:off x="4391609" y="1943349"/>
            <a:ext cx="6512364" cy="87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我国地势西高东低，有利于海上的湿润气流向我国内陆推进，为我国广大地区带来了丰沛的降水。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0889411-8503-4E7B-AE6D-8806C139BFD2}"/>
              </a:ext>
            </a:extLst>
          </p:cNvPr>
          <p:cNvSpPr/>
          <p:nvPr/>
        </p:nvSpPr>
        <p:spPr>
          <a:xfrm>
            <a:off x="1474839" y="3260524"/>
            <a:ext cx="2733367" cy="530491"/>
          </a:xfrm>
          <a:prstGeom prst="roundRect">
            <a:avLst>
              <a:gd name="adj" fmla="val 40396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3FA5C05-125A-4307-B138-E6D5873A6019}"/>
              </a:ext>
            </a:extLst>
          </p:cNvPr>
          <p:cNvSpPr/>
          <p:nvPr/>
        </p:nvSpPr>
        <p:spPr>
          <a:xfrm>
            <a:off x="1658242" y="3294937"/>
            <a:ext cx="2366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对河流的影响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5746E61-3B84-4CC2-B857-DC6FF04F97BC}"/>
              </a:ext>
            </a:extLst>
          </p:cNvPr>
          <p:cNvSpPr/>
          <p:nvPr/>
        </p:nvSpPr>
        <p:spPr>
          <a:xfrm>
            <a:off x="4391609" y="3086098"/>
            <a:ext cx="6512364" cy="87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我国的大江大河大多发源于第一级阶梯，自西向东奔流入海。在阶梯与阶梯的交界处，水能资源丰富，有利于修建水利工程。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BED89FE-46FE-497F-B9F3-A771CB62856E}"/>
              </a:ext>
            </a:extLst>
          </p:cNvPr>
          <p:cNvSpPr/>
          <p:nvPr/>
        </p:nvSpPr>
        <p:spPr>
          <a:xfrm>
            <a:off x="1474839" y="4560018"/>
            <a:ext cx="2733367" cy="530491"/>
          </a:xfrm>
          <a:prstGeom prst="roundRect">
            <a:avLst>
              <a:gd name="adj" fmla="val 40396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DFCF7FA-B70C-4938-BC42-0784676149C2}"/>
              </a:ext>
            </a:extLst>
          </p:cNvPr>
          <p:cNvSpPr/>
          <p:nvPr/>
        </p:nvSpPr>
        <p:spPr>
          <a:xfrm>
            <a:off x="1658242" y="4594431"/>
            <a:ext cx="2366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对交通的影响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282F71D-BA5D-4AE8-BD3C-E1FDBDCB28EF}"/>
              </a:ext>
            </a:extLst>
          </p:cNvPr>
          <p:cNvSpPr/>
          <p:nvPr/>
        </p:nvSpPr>
        <p:spPr>
          <a:xfrm>
            <a:off x="4391609" y="4385592"/>
            <a:ext cx="6512364" cy="879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自西向东的河流沟通了我国东西部的交通，但是高大山脉也成了我国东西交通的巨大障碍。</a:t>
            </a:r>
          </a:p>
        </p:txBody>
      </p:sp>
      <p:sp>
        <p:nvSpPr>
          <p:cNvPr id="37" name="flood_106063">
            <a:extLst>
              <a:ext uri="{FF2B5EF4-FFF2-40B4-BE49-F238E27FC236}">
                <a16:creationId xmlns:a16="http://schemas.microsoft.com/office/drawing/2014/main" id="{D0298122-54C2-492A-B6C8-B573D94FBA33}"/>
              </a:ext>
            </a:extLst>
          </p:cNvPr>
          <p:cNvSpPr>
            <a:spLocks noChangeAspect="1"/>
          </p:cNvSpPr>
          <p:nvPr/>
        </p:nvSpPr>
        <p:spPr bwMode="auto">
          <a:xfrm>
            <a:off x="9055467" y="5349260"/>
            <a:ext cx="1297900" cy="450741"/>
          </a:xfrm>
          <a:custGeom>
            <a:avLst/>
            <a:gdLst>
              <a:gd name="connsiteX0" fmla="*/ 207984 w 600328"/>
              <a:gd name="connsiteY0" fmla="*/ 343728 h 443824"/>
              <a:gd name="connsiteX1" fmla="*/ 228398 w 600328"/>
              <a:gd name="connsiteY1" fmla="*/ 355449 h 443824"/>
              <a:gd name="connsiteX2" fmla="*/ 300200 w 600328"/>
              <a:gd name="connsiteY2" fmla="*/ 396941 h 443824"/>
              <a:gd name="connsiteX3" fmla="*/ 372001 w 600328"/>
              <a:gd name="connsiteY3" fmla="*/ 355449 h 443824"/>
              <a:gd name="connsiteX4" fmla="*/ 392415 w 600328"/>
              <a:gd name="connsiteY4" fmla="*/ 343728 h 443824"/>
              <a:gd name="connsiteX5" fmla="*/ 412829 w 600328"/>
              <a:gd name="connsiteY5" fmla="*/ 355449 h 443824"/>
              <a:gd name="connsiteX6" fmla="*/ 484630 w 600328"/>
              <a:gd name="connsiteY6" fmla="*/ 396941 h 443824"/>
              <a:gd name="connsiteX7" fmla="*/ 556432 w 600328"/>
              <a:gd name="connsiteY7" fmla="*/ 355449 h 443824"/>
              <a:gd name="connsiteX8" fmla="*/ 588578 w 600328"/>
              <a:gd name="connsiteY8" fmla="*/ 346776 h 443824"/>
              <a:gd name="connsiteX9" fmla="*/ 597260 w 600328"/>
              <a:gd name="connsiteY9" fmla="*/ 378891 h 443824"/>
              <a:gd name="connsiteX10" fmla="*/ 484630 w 600328"/>
              <a:gd name="connsiteY10" fmla="*/ 443824 h 443824"/>
              <a:gd name="connsiteX11" fmla="*/ 392415 w 600328"/>
              <a:gd name="connsiteY11" fmla="*/ 405380 h 443824"/>
              <a:gd name="connsiteX12" fmla="*/ 300200 w 600328"/>
              <a:gd name="connsiteY12" fmla="*/ 443824 h 443824"/>
              <a:gd name="connsiteX13" fmla="*/ 207984 w 600328"/>
              <a:gd name="connsiteY13" fmla="*/ 405380 h 443824"/>
              <a:gd name="connsiteX14" fmla="*/ 115769 w 600328"/>
              <a:gd name="connsiteY14" fmla="*/ 443824 h 443824"/>
              <a:gd name="connsiteX15" fmla="*/ 3139 w 600328"/>
              <a:gd name="connsiteY15" fmla="*/ 378891 h 443824"/>
              <a:gd name="connsiteX16" fmla="*/ 11821 w 600328"/>
              <a:gd name="connsiteY16" fmla="*/ 346776 h 443824"/>
              <a:gd name="connsiteX17" fmla="*/ 43968 w 600328"/>
              <a:gd name="connsiteY17" fmla="*/ 355449 h 443824"/>
              <a:gd name="connsiteX18" fmla="*/ 115769 w 600328"/>
              <a:gd name="connsiteY18" fmla="*/ 396941 h 443824"/>
              <a:gd name="connsiteX19" fmla="*/ 187570 w 600328"/>
              <a:gd name="connsiteY19" fmla="*/ 355449 h 443824"/>
              <a:gd name="connsiteX20" fmla="*/ 207984 w 600328"/>
              <a:gd name="connsiteY20" fmla="*/ 343728 h 443824"/>
              <a:gd name="connsiteX21" fmla="*/ 207984 w 600328"/>
              <a:gd name="connsiteY21" fmla="*/ 171993 h 443824"/>
              <a:gd name="connsiteX22" fmla="*/ 228398 w 600328"/>
              <a:gd name="connsiteY22" fmla="*/ 183479 h 443824"/>
              <a:gd name="connsiteX23" fmla="*/ 300200 w 600328"/>
              <a:gd name="connsiteY23" fmla="*/ 224971 h 443824"/>
              <a:gd name="connsiteX24" fmla="*/ 372001 w 600328"/>
              <a:gd name="connsiteY24" fmla="*/ 183714 h 443824"/>
              <a:gd name="connsiteX25" fmla="*/ 392415 w 600328"/>
              <a:gd name="connsiteY25" fmla="*/ 171993 h 443824"/>
              <a:gd name="connsiteX26" fmla="*/ 412829 w 600328"/>
              <a:gd name="connsiteY26" fmla="*/ 183479 h 443824"/>
              <a:gd name="connsiteX27" fmla="*/ 484630 w 600328"/>
              <a:gd name="connsiteY27" fmla="*/ 224971 h 443824"/>
              <a:gd name="connsiteX28" fmla="*/ 556432 w 600328"/>
              <a:gd name="connsiteY28" fmla="*/ 183479 h 443824"/>
              <a:gd name="connsiteX29" fmla="*/ 588578 w 600328"/>
              <a:gd name="connsiteY29" fmla="*/ 175040 h 443824"/>
              <a:gd name="connsiteX30" fmla="*/ 597260 w 600328"/>
              <a:gd name="connsiteY30" fmla="*/ 207156 h 443824"/>
              <a:gd name="connsiteX31" fmla="*/ 484630 w 600328"/>
              <a:gd name="connsiteY31" fmla="*/ 271855 h 443824"/>
              <a:gd name="connsiteX32" fmla="*/ 392415 w 600328"/>
              <a:gd name="connsiteY32" fmla="*/ 233645 h 443824"/>
              <a:gd name="connsiteX33" fmla="*/ 300200 w 600328"/>
              <a:gd name="connsiteY33" fmla="*/ 271855 h 443824"/>
              <a:gd name="connsiteX34" fmla="*/ 207984 w 600328"/>
              <a:gd name="connsiteY34" fmla="*/ 233645 h 443824"/>
              <a:gd name="connsiteX35" fmla="*/ 115769 w 600328"/>
              <a:gd name="connsiteY35" fmla="*/ 271855 h 443824"/>
              <a:gd name="connsiteX36" fmla="*/ 3139 w 600328"/>
              <a:gd name="connsiteY36" fmla="*/ 207156 h 443824"/>
              <a:gd name="connsiteX37" fmla="*/ 11821 w 600328"/>
              <a:gd name="connsiteY37" fmla="*/ 175040 h 443824"/>
              <a:gd name="connsiteX38" fmla="*/ 43968 w 600328"/>
              <a:gd name="connsiteY38" fmla="*/ 183479 h 443824"/>
              <a:gd name="connsiteX39" fmla="*/ 115769 w 600328"/>
              <a:gd name="connsiteY39" fmla="*/ 224971 h 443824"/>
              <a:gd name="connsiteX40" fmla="*/ 187570 w 600328"/>
              <a:gd name="connsiteY40" fmla="*/ 183479 h 443824"/>
              <a:gd name="connsiteX41" fmla="*/ 207984 w 600328"/>
              <a:gd name="connsiteY41" fmla="*/ 171993 h 443824"/>
              <a:gd name="connsiteX42" fmla="*/ 207938 w 600328"/>
              <a:gd name="connsiteY42" fmla="*/ 0 h 443824"/>
              <a:gd name="connsiteX43" fmla="*/ 228354 w 600328"/>
              <a:gd name="connsiteY43" fmla="*/ 11713 h 443824"/>
              <a:gd name="connsiteX44" fmla="*/ 300164 w 600328"/>
              <a:gd name="connsiteY44" fmla="*/ 53177 h 443824"/>
              <a:gd name="connsiteX45" fmla="*/ 371974 w 600328"/>
              <a:gd name="connsiteY45" fmla="*/ 11713 h 443824"/>
              <a:gd name="connsiteX46" fmla="*/ 392390 w 600328"/>
              <a:gd name="connsiteY46" fmla="*/ 0 h 443824"/>
              <a:gd name="connsiteX47" fmla="*/ 412807 w 600328"/>
              <a:gd name="connsiteY47" fmla="*/ 11713 h 443824"/>
              <a:gd name="connsiteX48" fmla="*/ 484616 w 600328"/>
              <a:gd name="connsiteY48" fmla="*/ 53177 h 443824"/>
              <a:gd name="connsiteX49" fmla="*/ 556426 w 600328"/>
              <a:gd name="connsiteY49" fmla="*/ 11713 h 443824"/>
              <a:gd name="connsiteX50" fmla="*/ 588576 w 600328"/>
              <a:gd name="connsiteY50" fmla="*/ 3280 h 443824"/>
              <a:gd name="connsiteX51" fmla="*/ 597259 w 600328"/>
              <a:gd name="connsiteY51" fmla="*/ 35139 h 443824"/>
              <a:gd name="connsiteX52" fmla="*/ 484616 w 600328"/>
              <a:gd name="connsiteY52" fmla="*/ 100029 h 443824"/>
              <a:gd name="connsiteX53" fmla="*/ 392390 w 600328"/>
              <a:gd name="connsiteY53" fmla="*/ 61610 h 443824"/>
              <a:gd name="connsiteX54" fmla="*/ 300164 w 600328"/>
              <a:gd name="connsiteY54" fmla="*/ 100029 h 443824"/>
              <a:gd name="connsiteX55" fmla="*/ 207938 w 600328"/>
              <a:gd name="connsiteY55" fmla="*/ 61610 h 443824"/>
              <a:gd name="connsiteX56" fmla="*/ 115712 w 600328"/>
              <a:gd name="connsiteY56" fmla="*/ 100029 h 443824"/>
              <a:gd name="connsiteX57" fmla="*/ 3069 w 600328"/>
              <a:gd name="connsiteY57" fmla="*/ 35139 h 443824"/>
              <a:gd name="connsiteX58" fmla="*/ 11752 w 600328"/>
              <a:gd name="connsiteY58" fmla="*/ 3280 h 443824"/>
              <a:gd name="connsiteX59" fmla="*/ 43902 w 600328"/>
              <a:gd name="connsiteY59" fmla="*/ 11713 h 443824"/>
              <a:gd name="connsiteX60" fmla="*/ 115712 w 600328"/>
              <a:gd name="connsiteY60" fmla="*/ 53177 h 443824"/>
              <a:gd name="connsiteX61" fmla="*/ 187521 w 600328"/>
              <a:gd name="connsiteY61" fmla="*/ 11713 h 443824"/>
              <a:gd name="connsiteX62" fmla="*/ 207938 w 600328"/>
              <a:gd name="connsiteY62" fmla="*/ 0 h 44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0328" h="443824">
                <a:moveTo>
                  <a:pt x="207984" y="343728"/>
                </a:moveTo>
                <a:cubicBezTo>
                  <a:pt x="216431" y="343728"/>
                  <a:pt x="224175" y="348182"/>
                  <a:pt x="228398" y="355449"/>
                </a:cubicBezTo>
                <a:cubicBezTo>
                  <a:pt x="243181" y="381000"/>
                  <a:pt x="270634" y="396941"/>
                  <a:pt x="300200" y="396941"/>
                </a:cubicBezTo>
                <a:cubicBezTo>
                  <a:pt x="329765" y="396941"/>
                  <a:pt x="357218" y="381000"/>
                  <a:pt x="372001" y="355449"/>
                </a:cubicBezTo>
                <a:cubicBezTo>
                  <a:pt x="376224" y="348182"/>
                  <a:pt x="383968" y="343728"/>
                  <a:pt x="392415" y="343728"/>
                </a:cubicBezTo>
                <a:cubicBezTo>
                  <a:pt x="400862" y="343728"/>
                  <a:pt x="408605" y="348182"/>
                  <a:pt x="412829" y="355449"/>
                </a:cubicBezTo>
                <a:cubicBezTo>
                  <a:pt x="427612" y="381000"/>
                  <a:pt x="455065" y="396941"/>
                  <a:pt x="484630" y="396941"/>
                </a:cubicBezTo>
                <a:cubicBezTo>
                  <a:pt x="514195" y="396941"/>
                  <a:pt x="541649" y="381000"/>
                  <a:pt x="556432" y="355449"/>
                </a:cubicBezTo>
                <a:cubicBezTo>
                  <a:pt x="563002" y="344197"/>
                  <a:pt x="577315" y="340446"/>
                  <a:pt x="588578" y="346776"/>
                </a:cubicBezTo>
                <a:cubicBezTo>
                  <a:pt x="599841" y="353339"/>
                  <a:pt x="603595" y="367639"/>
                  <a:pt x="597260" y="378891"/>
                </a:cubicBezTo>
                <a:cubicBezTo>
                  <a:pt x="574030" y="418976"/>
                  <a:pt x="530855" y="443824"/>
                  <a:pt x="484630" y="443824"/>
                </a:cubicBezTo>
                <a:cubicBezTo>
                  <a:pt x="449668" y="443824"/>
                  <a:pt x="416583" y="429525"/>
                  <a:pt x="392415" y="405380"/>
                </a:cubicBezTo>
                <a:cubicBezTo>
                  <a:pt x="368247" y="429525"/>
                  <a:pt x="335162" y="443824"/>
                  <a:pt x="300200" y="443824"/>
                </a:cubicBezTo>
                <a:cubicBezTo>
                  <a:pt x="265238" y="443824"/>
                  <a:pt x="232153" y="429525"/>
                  <a:pt x="207984" y="405380"/>
                </a:cubicBezTo>
                <a:cubicBezTo>
                  <a:pt x="183816" y="429525"/>
                  <a:pt x="150731" y="443824"/>
                  <a:pt x="115769" y="443824"/>
                </a:cubicBezTo>
                <a:cubicBezTo>
                  <a:pt x="69544" y="443824"/>
                  <a:pt x="26369" y="418976"/>
                  <a:pt x="3139" y="378891"/>
                </a:cubicBezTo>
                <a:cubicBezTo>
                  <a:pt x="-3196" y="367639"/>
                  <a:pt x="558" y="353339"/>
                  <a:pt x="11821" y="346776"/>
                </a:cubicBezTo>
                <a:cubicBezTo>
                  <a:pt x="23084" y="340446"/>
                  <a:pt x="37398" y="344197"/>
                  <a:pt x="43968" y="355449"/>
                </a:cubicBezTo>
                <a:cubicBezTo>
                  <a:pt x="58750" y="381000"/>
                  <a:pt x="86204" y="396941"/>
                  <a:pt x="115769" y="396941"/>
                </a:cubicBezTo>
                <a:cubicBezTo>
                  <a:pt x="145334" y="396941"/>
                  <a:pt x="172788" y="381000"/>
                  <a:pt x="187570" y="355449"/>
                </a:cubicBezTo>
                <a:cubicBezTo>
                  <a:pt x="191794" y="348182"/>
                  <a:pt x="199537" y="343728"/>
                  <a:pt x="207984" y="343728"/>
                </a:cubicBezTo>
                <a:close/>
                <a:moveTo>
                  <a:pt x="207984" y="171993"/>
                </a:moveTo>
                <a:cubicBezTo>
                  <a:pt x="216431" y="171993"/>
                  <a:pt x="224175" y="176447"/>
                  <a:pt x="228398" y="183479"/>
                </a:cubicBezTo>
                <a:cubicBezTo>
                  <a:pt x="243181" y="209265"/>
                  <a:pt x="270634" y="224971"/>
                  <a:pt x="300200" y="224971"/>
                </a:cubicBezTo>
                <a:cubicBezTo>
                  <a:pt x="329765" y="224971"/>
                  <a:pt x="357218" y="209265"/>
                  <a:pt x="372001" y="183714"/>
                </a:cubicBezTo>
                <a:cubicBezTo>
                  <a:pt x="376224" y="176447"/>
                  <a:pt x="383968" y="171993"/>
                  <a:pt x="392415" y="171993"/>
                </a:cubicBezTo>
                <a:cubicBezTo>
                  <a:pt x="400862" y="171993"/>
                  <a:pt x="408605" y="176447"/>
                  <a:pt x="412829" y="183479"/>
                </a:cubicBezTo>
                <a:cubicBezTo>
                  <a:pt x="427612" y="209265"/>
                  <a:pt x="455065" y="224971"/>
                  <a:pt x="484630" y="224971"/>
                </a:cubicBezTo>
                <a:cubicBezTo>
                  <a:pt x="514195" y="224971"/>
                  <a:pt x="541649" y="209265"/>
                  <a:pt x="556432" y="183479"/>
                </a:cubicBezTo>
                <a:cubicBezTo>
                  <a:pt x="563002" y="172462"/>
                  <a:pt x="577315" y="168477"/>
                  <a:pt x="588578" y="175040"/>
                </a:cubicBezTo>
                <a:cubicBezTo>
                  <a:pt x="599841" y="181604"/>
                  <a:pt x="603595" y="195904"/>
                  <a:pt x="597260" y="207156"/>
                </a:cubicBezTo>
                <a:cubicBezTo>
                  <a:pt x="574030" y="247007"/>
                  <a:pt x="530855" y="271855"/>
                  <a:pt x="484630" y="271855"/>
                </a:cubicBezTo>
                <a:cubicBezTo>
                  <a:pt x="449668" y="271855"/>
                  <a:pt x="416583" y="257790"/>
                  <a:pt x="392415" y="233645"/>
                </a:cubicBezTo>
                <a:cubicBezTo>
                  <a:pt x="368247" y="257790"/>
                  <a:pt x="335162" y="271855"/>
                  <a:pt x="300200" y="271855"/>
                </a:cubicBezTo>
                <a:cubicBezTo>
                  <a:pt x="265238" y="271855"/>
                  <a:pt x="232153" y="257790"/>
                  <a:pt x="207984" y="233645"/>
                </a:cubicBezTo>
                <a:cubicBezTo>
                  <a:pt x="183816" y="257790"/>
                  <a:pt x="150731" y="271855"/>
                  <a:pt x="115769" y="271855"/>
                </a:cubicBezTo>
                <a:cubicBezTo>
                  <a:pt x="69544" y="271855"/>
                  <a:pt x="26369" y="247007"/>
                  <a:pt x="3139" y="207156"/>
                </a:cubicBezTo>
                <a:cubicBezTo>
                  <a:pt x="-3196" y="195904"/>
                  <a:pt x="558" y="181604"/>
                  <a:pt x="11821" y="175040"/>
                </a:cubicBezTo>
                <a:cubicBezTo>
                  <a:pt x="23084" y="168477"/>
                  <a:pt x="37398" y="172462"/>
                  <a:pt x="43968" y="183479"/>
                </a:cubicBezTo>
                <a:cubicBezTo>
                  <a:pt x="58750" y="209265"/>
                  <a:pt x="86204" y="224971"/>
                  <a:pt x="115769" y="224971"/>
                </a:cubicBezTo>
                <a:cubicBezTo>
                  <a:pt x="145334" y="224971"/>
                  <a:pt x="172788" y="209265"/>
                  <a:pt x="187570" y="183479"/>
                </a:cubicBezTo>
                <a:cubicBezTo>
                  <a:pt x="191794" y="176447"/>
                  <a:pt x="199537" y="171993"/>
                  <a:pt x="207984" y="171993"/>
                </a:cubicBezTo>
                <a:close/>
                <a:moveTo>
                  <a:pt x="207938" y="0"/>
                </a:moveTo>
                <a:cubicBezTo>
                  <a:pt x="216386" y="0"/>
                  <a:pt x="224130" y="4451"/>
                  <a:pt x="228354" y="11713"/>
                </a:cubicBezTo>
                <a:cubicBezTo>
                  <a:pt x="243139" y="37247"/>
                  <a:pt x="270595" y="53177"/>
                  <a:pt x="300164" y="53177"/>
                </a:cubicBezTo>
                <a:cubicBezTo>
                  <a:pt x="329733" y="53177"/>
                  <a:pt x="357189" y="37247"/>
                  <a:pt x="371974" y="11713"/>
                </a:cubicBezTo>
                <a:cubicBezTo>
                  <a:pt x="376198" y="4451"/>
                  <a:pt x="383942" y="0"/>
                  <a:pt x="392390" y="0"/>
                </a:cubicBezTo>
                <a:cubicBezTo>
                  <a:pt x="400838" y="0"/>
                  <a:pt x="408583" y="4451"/>
                  <a:pt x="412807" y="11713"/>
                </a:cubicBezTo>
                <a:cubicBezTo>
                  <a:pt x="427591" y="37247"/>
                  <a:pt x="455048" y="53177"/>
                  <a:pt x="484616" y="53177"/>
                </a:cubicBezTo>
                <a:cubicBezTo>
                  <a:pt x="514185" y="53177"/>
                  <a:pt x="541642" y="37247"/>
                  <a:pt x="556426" y="11713"/>
                </a:cubicBezTo>
                <a:cubicBezTo>
                  <a:pt x="562997" y="469"/>
                  <a:pt x="577312" y="-3279"/>
                  <a:pt x="588576" y="3280"/>
                </a:cubicBezTo>
                <a:cubicBezTo>
                  <a:pt x="599840" y="9605"/>
                  <a:pt x="603595" y="23895"/>
                  <a:pt x="597259" y="35139"/>
                </a:cubicBezTo>
                <a:cubicBezTo>
                  <a:pt x="574026" y="75197"/>
                  <a:pt x="530847" y="100029"/>
                  <a:pt x="484616" y="100029"/>
                </a:cubicBezTo>
                <a:cubicBezTo>
                  <a:pt x="449650" y="100029"/>
                  <a:pt x="416561" y="85973"/>
                  <a:pt x="392390" y="61610"/>
                </a:cubicBezTo>
                <a:cubicBezTo>
                  <a:pt x="368219" y="85973"/>
                  <a:pt x="335130" y="100029"/>
                  <a:pt x="300164" y="100029"/>
                </a:cubicBezTo>
                <a:cubicBezTo>
                  <a:pt x="265198" y="100029"/>
                  <a:pt x="232109" y="85973"/>
                  <a:pt x="207938" y="61610"/>
                </a:cubicBezTo>
                <a:cubicBezTo>
                  <a:pt x="183767" y="85973"/>
                  <a:pt x="150678" y="100029"/>
                  <a:pt x="115712" y="100029"/>
                </a:cubicBezTo>
                <a:cubicBezTo>
                  <a:pt x="69481" y="100029"/>
                  <a:pt x="26302" y="75197"/>
                  <a:pt x="3069" y="35139"/>
                </a:cubicBezTo>
                <a:cubicBezTo>
                  <a:pt x="-3267" y="23895"/>
                  <a:pt x="488" y="9605"/>
                  <a:pt x="11752" y="3280"/>
                </a:cubicBezTo>
                <a:cubicBezTo>
                  <a:pt x="23016" y="-3279"/>
                  <a:pt x="37331" y="469"/>
                  <a:pt x="43902" y="11713"/>
                </a:cubicBezTo>
                <a:cubicBezTo>
                  <a:pt x="58686" y="37247"/>
                  <a:pt x="86143" y="53177"/>
                  <a:pt x="115712" y="53177"/>
                </a:cubicBezTo>
                <a:cubicBezTo>
                  <a:pt x="145280" y="53177"/>
                  <a:pt x="172737" y="37247"/>
                  <a:pt x="187521" y="11713"/>
                </a:cubicBezTo>
                <a:cubicBezTo>
                  <a:pt x="191746" y="4451"/>
                  <a:pt x="199490" y="0"/>
                  <a:pt x="207938" y="0"/>
                </a:cubicBezTo>
                <a:close/>
              </a:path>
            </a:pathLst>
          </a:custGeom>
          <a:solidFill>
            <a:srgbClr val="604297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83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31" grpId="0" animBg="1"/>
      <p:bldP spid="32" grpId="0"/>
      <p:bldP spid="33" grpId="0"/>
      <p:bldP spid="34" grpId="0" animBg="1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片 299">
            <a:extLst>
              <a:ext uri="{FF2B5EF4-FFF2-40B4-BE49-F238E27FC236}">
                <a16:creationId xmlns:a16="http://schemas.microsoft.com/office/drawing/2014/main" id="{28ADB25D-AD5A-41CD-ADA4-1948BC7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8553606" y="-192670"/>
            <a:ext cx="2117265" cy="211726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1F9F854-7ECD-47B4-B389-61F87DBFA6B8}"/>
              </a:ext>
            </a:extLst>
          </p:cNvPr>
          <p:cNvGrpSpPr/>
          <p:nvPr/>
        </p:nvGrpSpPr>
        <p:grpSpPr>
          <a:xfrm>
            <a:off x="7438186" y="4877745"/>
            <a:ext cx="2771833" cy="1812145"/>
            <a:chOff x="2076450" y="4452938"/>
            <a:chExt cx="820738" cy="536575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5D4F73B5-0153-4AE9-8880-E7E2F393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4452938"/>
              <a:ext cx="820738" cy="536575"/>
            </a:xfrm>
            <a:custGeom>
              <a:avLst/>
              <a:gdLst>
                <a:gd name="T0" fmla="*/ 0 w 517"/>
                <a:gd name="T1" fmla="*/ 338 h 338"/>
                <a:gd name="T2" fmla="*/ 178 w 517"/>
                <a:gd name="T3" fmla="*/ 0 h 338"/>
                <a:gd name="T4" fmla="*/ 517 w 517"/>
                <a:gd name="T5" fmla="*/ 178 h 338"/>
                <a:gd name="T6" fmla="*/ 0 w 517"/>
                <a:gd name="T7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38">
                  <a:moveTo>
                    <a:pt x="0" y="338"/>
                  </a:moveTo>
                  <a:lnTo>
                    <a:pt x="178" y="0"/>
                  </a:lnTo>
                  <a:lnTo>
                    <a:pt x="517" y="178"/>
                  </a:lnTo>
                  <a:lnTo>
                    <a:pt x="0" y="338"/>
                  </a:lnTo>
                  <a:close/>
                </a:path>
              </a:pathLst>
            </a:cu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6" name="Line 6">
              <a:extLst>
                <a:ext uri="{FF2B5EF4-FFF2-40B4-BE49-F238E27FC236}">
                  <a16:creationId xmlns:a16="http://schemas.microsoft.com/office/drawing/2014/main" id="{4E89183A-47C5-4A82-B669-27D3AD2AE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7" name="Line 7">
              <a:extLst>
                <a:ext uri="{FF2B5EF4-FFF2-40B4-BE49-F238E27FC236}">
                  <a16:creationId xmlns:a16="http://schemas.microsoft.com/office/drawing/2014/main" id="{CA590A3D-DB5F-4940-9018-8430DAC94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8" name="Line 8">
              <a:extLst>
                <a:ext uri="{FF2B5EF4-FFF2-40B4-BE49-F238E27FC236}">
                  <a16:creationId xmlns:a16="http://schemas.microsoft.com/office/drawing/2014/main" id="{09C6F441-394D-450D-BABA-F5DC89298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9" name="Line 9">
              <a:extLst>
                <a:ext uri="{FF2B5EF4-FFF2-40B4-BE49-F238E27FC236}">
                  <a16:creationId xmlns:a16="http://schemas.microsoft.com/office/drawing/2014/main" id="{99BD9A3B-9A78-46B3-ADDD-D0A5AE044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0" name="Line 10">
              <a:extLst>
                <a:ext uri="{FF2B5EF4-FFF2-40B4-BE49-F238E27FC236}">
                  <a16:creationId xmlns:a16="http://schemas.microsoft.com/office/drawing/2014/main" id="{2E4F7B5F-1410-40EF-B93F-4E00452F1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1" name="Line 11">
              <a:extLst>
                <a:ext uri="{FF2B5EF4-FFF2-40B4-BE49-F238E27FC236}">
                  <a16:creationId xmlns:a16="http://schemas.microsoft.com/office/drawing/2014/main" id="{E5B6851E-9D2F-444A-8692-22A3B63CF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2" name="Line 12">
              <a:extLst>
                <a:ext uri="{FF2B5EF4-FFF2-40B4-BE49-F238E27FC236}">
                  <a16:creationId xmlns:a16="http://schemas.microsoft.com/office/drawing/2014/main" id="{650D1064-F9F8-4E2C-9BF5-5E6E0DBC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3" name="Line 13">
              <a:extLst>
                <a:ext uri="{FF2B5EF4-FFF2-40B4-BE49-F238E27FC236}">
                  <a16:creationId xmlns:a16="http://schemas.microsoft.com/office/drawing/2014/main" id="{F3EBDCF7-0D18-41EB-89A5-83DB3AB77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4" name="Line 14">
              <a:extLst>
                <a:ext uri="{FF2B5EF4-FFF2-40B4-BE49-F238E27FC236}">
                  <a16:creationId xmlns:a16="http://schemas.microsoft.com/office/drawing/2014/main" id="{DEF6345C-B09B-497F-9C93-EE2917FBD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5" name="Line 16">
              <a:extLst>
                <a:ext uri="{FF2B5EF4-FFF2-40B4-BE49-F238E27FC236}">
                  <a16:creationId xmlns:a16="http://schemas.microsoft.com/office/drawing/2014/main" id="{0C8E6AA9-E779-47CE-BFA3-1B5EC72D9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6" name="Line 17">
              <a:extLst>
                <a:ext uri="{FF2B5EF4-FFF2-40B4-BE49-F238E27FC236}">
                  <a16:creationId xmlns:a16="http://schemas.microsoft.com/office/drawing/2014/main" id="{43D403DD-FB55-4846-BB53-E6802A070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7" name="Line 18">
              <a:extLst>
                <a:ext uri="{FF2B5EF4-FFF2-40B4-BE49-F238E27FC236}">
                  <a16:creationId xmlns:a16="http://schemas.microsoft.com/office/drawing/2014/main" id="{4704D669-5010-4DBE-B6EC-52B04C6C3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8" name="Line 19">
              <a:extLst>
                <a:ext uri="{FF2B5EF4-FFF2-40B4-BE49-F238E27FC236}">
                  <a16:creationId xmlns:a16="http://schemas.microsoft.com/office/drawing/2014/main" id="{DE84A482-531D-4062-8EF7-7170A32EC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9" name="Line 20">
              <a:extLst>
                <a:ext uri="{FF2B5EF4-FFF2-40B4-BE49-F238E27FC236}">
                  <a16:creationId xmlns:a16="http://schemas.microsoft.com/office/drawing/2014/main" id="{1D8FBADD-31A3-4C48-8A84-0EA375317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0" name="Line 21">
              <a:extLst>
                <a:ext uri="{FF2B5EF4-FFF2-40B4-BE49-F238E27FC236}">
                  <a16:creationId xmlns:a16="http://schemas.microsoft.com/office/drawing/2014/main" id="{2BFEA5C4-5E12-4958-8236-F87884C79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1" name="Line 22">
              <a:extLst>
                <a:ext uri="{FF2B5EF4-FFF2-40B4-BE49-F238E27FC236}">
                  <a16:creationId xmlns:a16="http://schemas.microsoft.com/office/drawing/2014/main" id="{70A5A5DB-4BE1-49C8-88B6-DF18C52EE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2" name="Line 23">
              <a:extLst>
                <a:ext uri="{FF2B5EF4-FFF2-40B4-BE49-F238E27FC236}">
                  <a16:creationId xmlns:a16="http://schemas.microsoft.com/office/drawing/2014/main" id="{1C8CC22F-4364-4824-A952-A418CB791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3" name="Line 24">
              <a:extLst>
                <a:ext uri="{FF2B5EF4-FFF2-40B4-BE49-F238E27FC236}">
                  <a16:creationId xmlns:a16="http://schemas.microsoft.com/office/drawing/2014/main" id="{2322F0BA-CF68-4D52-A837-1AE57499C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0065BE15-3592-429B-B9FB-38520ECDD5E4}"/>
              </a:ext>
            </a:extLst>
          </p:cNvPr>
          <p:cNvSpPr/>
          <p:nvPr/>
        </p:nvSpPr>
        <p:spPr>
          <a:xfrm>
            <a:off x="-1015715" y="1941905"/>
            <a:ext cx="3193434" cy="3193434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FC8E0D-884D-4BF0-8931-A42E7D51151E}"/>
              </a:ext>
            </a:extLst>
          </p:cNvPr>
          <p:cNvGrpSpPr/>
          <p:nvPr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37DCB97-DD5D-4B79-88A0-70A5DF667445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6EEB5B-4750-43A3-B01E-CFFD9587C8BD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291D58B-B891-4814-8727-B569EE06CE6B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9465E3-6C56-4AA8-A2C4-F1B71C1B75EB}"/>
              </a:ext>
            </a:extLst>
          </p:cNvPr>
          <p:cNvGrpSpPr/>
          <p:nvPr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A46E8D-E9B4-4C33-9A6C-F030DE8A838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BE0747-5E8D-4F5E-94D6-5643B0434879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53AAB2-90E3-472C-A6B9-6A4C281C1154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F2EC27-CDE5-4521-9BC5-9AC980951AD8}"/>
              </a:ext>
            </a:extLst>
          </p:cNvPr>
          <p:cNvSpPr/>
          <p:nvPr/>
        </p:nvSpPr>
        <p:spPr>
          <a:xfrm>
            <a:off x="4079240" y="822960"/>
            <a:ext cx="5212080" cy="5212080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002EC-6F7A-40B0-A905-33E5A0DBD77C}"/>
              </a:ext>
            </a:extLst>
          </p:cNvPr>
          <p:cNvSpPr/>
          <p:nvPr/>
        </p:nvSpPr>
        <p:spPr>
          <a:xfrm>
            <a:off x="2321560" y="1671320"/>
            <a:ext cx="3515360" cy="351536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C99E1B-B548-438D-A6C2-656975A03E11}"/>
              </a:ext>
            </a:extLst>
          </p:cNvPr>
          <p:cNvSpPr txBox="1"/>
          <p:nvPr/>
        </p:nvSpPr>
        <p:spPr>
          <a:xfrm>
            <a:off x="5927824" y="282692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课堂小结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BDC54F-C494-48A1-916A-21DC3F6CB164}"/>
              </a:ext>
            </a:extLst>
          </p:cNvPr>
          <p:cNvSpPr txBox="1"/>
          <p:nvPr/>
        </p:nvSpPr>
        <p:spPr>
          <a:xfrm>
            <a:off x="3262350" y="2552730"/>
            <a:ext cx="1633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03</a:t>
            </a:r>
            <a:endParaRPr lang="zh-CN" altLang="en-US" sz="9600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5A5EAF-4D16-41F6-A816-771C0114544A}"/>
              </a:ext>
            </a:extLst>
          </p:cNvPr>
          <p:cNvGrpSpPr/>
          <p:nvPr/>
        </p:nvGrpSpPr>
        <p:grpSpPr>
          <a:xfrm>
            <a:off x="6435299" y="4166014"/>
            <a:ext cx="2040600" cy="671422"/>
            <a:chOff x="1222973" y="4859763"/>
            <a:chExt cx="3437681" cy="11311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5E5DEE7-080A-4252-9FBE-290B961F8ADE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889709D-AA63-4B9F-B37F-E65299BF6041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90B248A1-8763-4BB4-973D-6F631C53F48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B6DB559A-DA63-473C-94BD-6615DEF1BE5B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7B0C4EC0-3E4F-466A-B7FE-443A91EC789C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767FA989-661C-4FC2-9740-FAB13A3E5612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8F8E0AEB-EE32-46F4-966F-83042FBDBA61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646E07C2-BF3C-4121-BD64-38927C18CF30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D18DC8EE-3095-44BD-BBE3-88B0485F45E5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6E8F02D-772C-4F54-B763-0FFDFC978FA4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A4D7471E-4385-43F7-B3F8-F00A5B9548E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99AAE605-B8DC-436C-8906-96C2D483BBDB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A6ED34C-959F-4D8A-9783-A115D1D90668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26311A55-F829-401C-8675-16F8129ECBEF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0D89DA1-EAD6-42C8-BB4B-8747F4F8130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181B606D-5DA6-4C33-8990-D6184A80D384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0D8C01C-CC8B-497A-8966-39AE4843942A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EBD99E90-394E-4CD0-B4E3-C80A72BE1E2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30C6742F-8B8D-412B-B6F5-D52101119CAB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262D7544-F084-4923-8C19-FCC7451AC3D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FB527FFB-2B67-46D6-B68A-375F2259EB2D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90238F63-63DD-44C0-A439-36D274C885E6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EE2C746A-916C-4F3D-8EAE-B2BE6226C3F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6083738-48BC-47E9-89B2-A667DAC809E1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032FAA6F-9F5C-40F9-965C-7A9575C03D04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BBD9F69F-9F2F-4599-9DF2-EEA7ABAF0BDD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4C8F162-550D-4409-A3B1-1700A5348C2C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4395C422-D57F-42DE-9338-1C3BA0B70A9A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149C2A4E-4F03-4362-8CCE-95B10B1A5975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716FFAB-7E36-4C77-947E-3D26C2656B93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59C7CC5D-494F-42B0-8660-F750C156B97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CAD4D24-A0BC-4318-B9A8-810901909E8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31CACF2B-28DC-4A14-AF1C-29E03222B33B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543CFF6-67BA-430A-89D8-FEB6DBF05ADE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B5D2C871-6080-4B91-AF07-D468653104C1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1ED5915-8340-4444-8A6C-F7D7F7256853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38165AF-C322-4A8F-BB6B-171A461DACA8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38600A1A-271F-40D1-9501-88298873B44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EF961782-19D1-4957-995D-AF5D7F6ACE1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A7AAA52-F094-4476-BE71-E468CC515C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BA7D86EB-73AB-43C3-A557-5FD760FB24D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7E391EA-E783-4BC7-B76D-C89EC8E451EC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7BF6100-86BA-49B8-A6E8-AF29DB266EE1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22F029F2-E99E-45E8-A0E8-3A45753A7AD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F0321A8A-A6F2-4EE9-AC9C-1FF74118C03F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8AC0C27-7A62-43C2-B0B5-7F7515316C53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1DACE2F-2620-4F60-AF65-526098FC88AE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076C149-A8CA-41E4-BA1C-8E7AD9053E26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F1CDEAAC-C0EE-4EBB-B209-55192EEEC77E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3E5A6A8-30B6-4297-BE69-427258024D8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4F10E64-EA6D-4814-85CA-D6FFFB23B5D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9D0EE4A3-BE52-4C8C-875B-E5A39691E21E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D40AD84D-0EFF-47A6-8755-D95CAE3CF912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E264463-A803-494E-85CF-D21EED4EE06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483105D-33AF-405D-9494-C82200E436FF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CC29AB0-9328-41B6-A65D-67C7AFA50975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67A0C737-2CFA-41AE-8B4B-C0CF7EE95B0C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331A06FE-8195-40DC-B6D1-8A9B8492F900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08CD2A23-2C63-4345-B751-D0566C158369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46F48BCC-3C7A-4D9A-A91B-AC71A5C52C3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E500C0F-F1E4-4A2B-9A65-567FB6990DE8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77B3814-DFFF-4B7E-8CF7-10D971EB772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E0D58E8A-89F4-4B81-AA31-3271614E0CC6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51C80954-39F4-4D90-A049-B92576A6A71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3725698-558B-4859-A9F9-5C9D1777446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B7B25AE8-3330-4DDE-8991-C4077EDDA7A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C48B1D5-5413-49DB-AFEC-F8D60A9A539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4A87FB98-1F3F-4C30-8162-D73E019E8CC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420008D-34EA-4FCB-8ED6-4B3BCCE6C43F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C91A01F-0ADC-41B3-AD35-A9E21DDC5372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57A7593-6608-4530-A880-6DF030B944F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084A3A5-0496-42DE-A8C9-2416D9712E3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5D0EE22-A0C1-435D-8857-B64565611D8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5DC388B-EB4D-441C-A35C-A024A771D54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87EF153-B8B9-40DF-8C90-9C127843AB6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70021A2-3F43-43CB-943F-C656AB91D739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68D4537-701C-4452-8766-0C5D326E3AFF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791F4D9-1C4F-433C-A483-ED36F510F0A0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4FB8B13-B40B-4991-85E0-5D203B367B37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747E080-C08B-46B8-ACEC-E771A464A9B3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97B97CD-FA7E-462F-ACB0-4538E528B9D5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B03A40A-5D0C-4AFE-A2E8-9FD6D3126121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DFADE2B-41B6-43A9-A10B-FB1299583875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08D43F8A-AAA1-4D47-B4DC-6B212DB02C76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4148150-869C-4D2D-A926-1754F562AADA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7527CFA-169B-4C4E-9A2F-90A7CBBF5F3B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BE66BD1-AFB3-4651-BF0E-376BB4570F0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858BCD0-075E-4F2B-B4A5-D61A8180DB88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479F127-1D31-4FB6-80DA-754776D1C4D6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C1B76ED3-2855-464C-B1B3-6CBC213296A6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54DC0E27-C1AF-4467-8932-9A77AD4A22DA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61E40227-EA05-4E4D-A825-799BC6918315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2B82257-0720-4B7B-9F93-9002F940986A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A1C50C7-A901-4C61-9063-20CDB4E5D74A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C9E799-6B81-44EC-9DA7-6D3D2216D1B8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25F3360-6294-4582-B6C9-5F53A1A94CD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DA7B389-6289-49BB-9B13-5F969AF191A8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FF56EAF-5EF4-4578-A20C-65EA5988B39B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821C4F2-5A67-4EE1-ABBA-C34BDA417D8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FB6D4BF-BC19-4A72-9ED3-5E91C7EFAF6B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4067CA4-393F-4BEB-9BEE-A5A983327B7A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61103DB-F5FF-4EDE-B2A2-4CAF1F7AA02F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6567094-532C-4CCD-8D60-F238B441123B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FBC54CB-2F3D-4ED7-97F4-506CB557BD3C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3E480B1-544C-47B9-B0B9-3A3CB06E463D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45516E2-2C57-4CD5-B490-1C8B07368002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35ADB81-8057-46D0-BD4B-CAAF6F960E10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9F21227-0756-40EB-92CF-F83FDF6C964E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10605CA-A1A2-4797-AAB7-F793146FBE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978A615-1274-4EBF-9910-E2255DB83480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8616BCC-1976-473E-8067-C72C164D197D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622A17C-2AA8-494F-A87C-2108AB367B15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C03B43A-4185-4674-909C-3EFA43C06687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BC05C8A-A7DD-4B55-8D67-EFFDDE245AFB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5C82DA4-80F9-4A70-AF7F-ACFEAA6AA082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1EC8412-1E49-4EF7-BF5D-5BE977DAA736}"/>
              </a:ext>
            </a:extLst>
          </p:cNvPr>
          <p:cNvGrpSpPr/>
          <p:nvPr/>
        </p:nvGrpSpPr>
        <p:grpSpPr>
          <a:xfrm rot="10800000" flipH="1">
            <a:off x="2833179" y="2230458"/>
            <a:ext cx="570660" cy="387771"/>
            <a:chOff x="6229350" y="4459288"/>
            <a:chExt cx="782638" cy="531813"/>
          </a:xfrm>
        </p:grpSpPr>
        <p:sp>
          <p:nvSpPr>
            <p:cNvPr id="258" name="Rectangle 46">
              <a:extLst>
                <a:ext uri="{FF2B5EF4-FFF2-40B4-BE49-F238E27FC236}">
                  <a16:creationId xmlns:a16="http://schemas.microsoft.com/office/drawing/2014/main" id="{2335C79E-6E49-4E73-9159-9452670E1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9" name="Rectangle 47">
              <a:extLst>
                <a:ext uri="{FF2B5EF4-FFF2-40B4-BE49-F238E27FC236}">
                  <a16:creationId xmlns:a16="http://schemas.microsoft.com/office/drawing/2014/main" id="{8CB248E8-B7F7-4177-9385-12677AA1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6138A6C4-9D74-4570-9C64-3FCE68017C0E}"/>
              </a:ext>
            </a:extLst>
          </p:cNvPr>
          <p:cNvGrpSpPr/>
          <p:nvPr/>
        </p:nvGrpSpPr>
        <p:grpSpPr>
          <a:xfrm rot="10800000">
            <a:off x="4843973" y="4354113"/>
            <a:ext cx="570660" cy="387771"/>
            <a:chOff x="6229350" y="4459288"/>
            <a:chExt cx="782638" cy="531813"/>
          </a:xfrm>
        </p:grpSpPr>
        <p:sp>
          <p:nvSpPr>
            <p:cNvPr id="261" name="Rectangle 46">
              <a:extLst>
                <a:ext uri="{FF2B5EF4-FFF2-40B4-BE49-F238E27FC236}">
                  <a16:creationId xmlns:a16="http://schemas.microsoft.com/office/drawing/2014/main" id="{3C75E0AD-2280-4DD8-B4E4-2EA49359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" name="Rectangle 47">
              <a:extLst>
                <a:ext uri="{FF2B5EF4-FFF2-40B4-BE49-F238E27FC236}">
                  <a16:creationId xmlns:a16="http://schemas.microsoft.com/office/drawing/2014/main" id="{BF657B8D-DF26-4179-817A-0130DE390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A8012CB9-55D6-4D49-B6E0-6E585A227207}"/>
              </a:ext>
            </a:extLst>
          </p:cNvPr>
          <p:cNvGrpSpPr/>
          <p:nvPr/>
        </p:nvGrpSpPr>
        <p:grpSpPr>
          <a:xfrm>
            <a:off x="2321560" y="5758600"/>
            <a:ext cx="1118167" cy="333406"/>
            <a:chOff x="4819675" y="4664283"/>
            <a:chExt cx="1100138" cy="481013"/>
          </a:xfrm>
          <a:noFill/>
        </p:grpSpPr>
        <p:sp>
          <p:nvSpPr>
            <p:cNvPr id="285" name="Freeform 5">
              <a:extLst>
                <a:ext uri="{FF2B5EF4-FFF2-40B4-BE49-F238E27FC236}">
                  <a16:creationId xmlns:a16="http://schemas.microsoft.com/office/drawing/2014/main" id="{2C2E066A-5E12-49DA-B060-0F6A12BF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464042C4-6727-476C-984D-BAAF55B8B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8B60C6BC-A58E-47C3-8ADD-28B988F0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pic>
        <p:nvPicPr>
          <p:cNvPr id="301" name="图片 300">
            <a:extLst>
              <a:ext uri="{FF2B5EF4-FFF2-40B4-BE49-F238E27FC236}">
                <a16:creationId xmlns:a16="http://schemas.microsoft.com/office/drawing/2014/main" id="{80844F5F-A452-43AA-AE69-B179E10E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2840982" y="4205917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pic>
        <p:nvPicPr>
          <p:cNvPr id="302" name="图片 301">
            <a:extLst>
              <a:ext uri="{FF2B5EF4-FFF2-40B4-BE49-F238E27FC236}">
                <a16:creationId xmlns:a16="http://schemas.microsoft.com/office/drawing/2014/main" id="{232CF4E9-016A-40D2-8520-E553F62F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4822573" y="2227193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44982999-1D25-40F5-83DC-298370ADBB55}"/>
              </a:ext>
            </a:extLst>
          </p:cNvPr>
          <p:cNvGrpSpPr/>
          <p:nvPr/>
        </p:nvGrpSpPr>
        <p:grpSpPr>
          <a:xfrm rot="5400000">
            <a:off x="7264233" y="1753937"/>
            <a:ext cx="288925" cy="1504950"/>
            <a:chOff x="7637463" y="3603626"/>
            <a:chExt cx="288925" cy="150495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08" name="Rectangle 28">
              <a:extLst>
                <a:ext uri="{FF2B5EF4-FFF2-40B4-BE49-F238E27FC236}">
                  <a16:creationId xmlns:a16="http://schemas.microsoft.com/office/drawing/2014/main" id="{3211AD19-A990-4981-810A-7359E81B7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9" name="Rectangle 29">
              <a:extLst>
                <a:ext uri="{FF2B5EF4-FFF2-40B4-BE49-F238E27FC236}">
                  <a16:creationId xmlns:a16="http://schemas.microsoft.com/office/drawing/2014/main" id="{AAA5B536-5762-4B70-B7D1-6F67FD32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0" name="Rectangle 30">
              <a:extLst>
                <a:ext uri="{FF2B5EF4-FFF2-40B4-BE49-F238E27FC236}">
                  <a16:creationId xmlns:a16="http://schemas.microsoft.com/office/drawing/2014/main" id="{066447D5-18C1-4884-8A99-B108AAD86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1" name="Rectangle 31">
              <a:extLst>
                <a:ext uri="{FF2B5EF4-FFF2-40B4-BE49-F238E27FC236}">
                  <a16:creationId xmlns:a16="http://schemas.microsoft.com/office/drawing/2014/main" id="{A2D101B8-750F-4E29-BE7B-EBCDB542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2" name="Rectangle 32">
              <a:extLst>
                <a:ext uri="{FF2B5EF4-FFF2-40B4-BE49-F238E27FC236}">
                  <a16:creationId xmlns:a16="http://schemas.microsoft.com/office/drawing/2014/main" id="{702CEA26-EE7A-4FB6-AD4A-9C82A93B5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3" name="Rectangle 33">
              <a:extLst>
                <a:ext uri="{FF2B5EF4-FFF2-40B4-BE49-F238E27FC236}">
                  <a16:creationId xmlns:a16="http://schemas.microsoft.com/office/drawing/2014/main" id="{83BE171E-491F-40CE-B671-2678BF80D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4" name="Rectangle 34">
              <a:extLst>
                <a:ext uri="{FF2B5EF4-FFF2-40B4-BE49-F238E27FC236}">
                  <a16:creationId xmlns:a16="http://schemas.microsoft.com/office/drawing/2014/main" id="{26F8F5CD-0AF3-4969-A5E6-C7565DA6C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5" name="Rectangle 35">
              <a:extLst>
                <a:ext uri="{FF2B5EF4-FFF2-40B4-BE49-F238E27FC236}">
                  <a16:creationId xmlns:a16="http://schemas.microsoft.com/office/drawing/2014/main" id="{DE2AB74F-F6BF-4F3A-96D9-5C32DDD38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CA973625-91D0-42A7-80AA-7E63F5A840F3}"/>
                </a:ext>
              </a:extLst>
            </p:cNvPr>
            <p:cNvGrpSpPr/>
            <p:nvPr/>
          </p:nvGrpSpPr>
          <p:grpSpPr>
            <a:xfrm>
              <a:off x="7637463" y="4824413"/>
              <a:ext cx="288925" cy="284163"/>
              <a:chOff x="7637463" y="4824413"/>
              <a:chExt cx="288925" cy="284163"/>
            </a:xfrm>
            <a:grpFill/>
          </p:grpSpPr>
          <p:sp>
            <p:nvSpPr>
              <p:cNvPr id="317" name="Rectangle 36">
                <a:extLst>
                  <a:ext uri="{FF2B5EF4-FFF2-40B4-BE49-F238E27FC236}">
                    <a16:creationId xmlns:a16="http://schemas.microsoft.com/office/drawing/2014/main" id="{7AB4EC69-947D-4B5E-88F9-B511E93BB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7463" y="4930776"/>
                <a:ext cx="288925" cy="714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18" name="Rectangle 37">
                <a:extLst>
                  <a:ext uri="{FF2B5EF4-FFF2-40B4-BE49-F238E27FC236}">
                    <a16:creationId xmlns:a16="http://schemas.microsoft.com/office/drawing/2014/main" id="{AE355B34-2572-4A33-95BB-27A53EA00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5413" y="4824413"/>
                <a:ext cx="73025" cy="2841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401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191CEB3-E869-4247-ACD7-6AE4C5414905}"/>
              </a:ext>
            </a:extLst>
          </p:cNvPr>
          <p:cNvSpPr/>
          <p:nvPr/>
        </p:nvSpPr>
        <p:spPr>
          <a:xfrm>
            <a:off x="3781373" y="2154040"/>
            <a:ext cx="7197213" cy="769441"/>
          </a:xfrm>
          <a:prstGeom prst="rect">
            <a:avLst/>
          </a:prstGeom>
          <a:solidFill>
            <a:srgbClr val="F4B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0D7302-EE85-4B88-AEC7-AC705BC28468}"/>
              </a:ext>
            </a:extLst>
          </p:cNvPr>
          <p:cNvSpPr/>
          <p:nvPr/>
        </p:nvSpPr>
        <p:spPr>
          <a:xfrm>
            <a:off x="5030618" y="2154039"/>
            <a:ext cx="469872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本 课 小 结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0494C255-9DA4-4F58-B008-10F978ED1B63}"/>
              </a:ext>
            </a:extLst>
          </p:cNvPr>
          <p:cNvSpPr/>
          <p:nvPr/>
        </p:nvSpPr>
        <p:spPr>
          <a:xfrm flipV="1">
            <a:off x="4578335" y="2923481"/>
            <a:ext cx="284588" cy="245334"/>
          </a:xfrm>
          <a:prstGeom prst="triangle">
            <a:avLst/>
          </a:prstGeom>
          <a:solidFill>
            <a:srgbClr val="F4B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82ED6B4-7DC9-4C4F-B7A7-E3B0B684CD36}"/>
              </a:ext>
            </a:extLst>
          </p:cNvPr>
          <p:cNvSpPr txBox="1">
            <a:spLocks noChangeArrowheads="1"/>
          </p:cNvSpPr>
          <p:nvPr/>
        </p:nvSpPr>
        <p:spPr>
          <a:xfrm>
            <a:off x="4001728" y="3608283"/>
            <a:ext cx="6976858" cy="1482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我国地势的特征是西高东低，呈三级阶梯状分布。这种地势特点对气候、河流、交通几个方面都有影响，我们应该充分认识其有利影响与不利影响，寻找对自然环境的合理开发利用。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75A26C-21DC-4790-B814-AFF432D99265}"/>
              </a:ext>
            </a:extLst>
          </p:cNvPr>
          <p:cNvSpPr/>
          <p:nvPr/>
        </p:nvSpPr>
        <p:spPr>
          <a:xfrm>
            <a:off x="3781373" y="3293805"/>
            <a:ext cx="7197213" cy="2222091"/>
          </a:xfrm>
          <a:prstGeom prst="rect">
            <a:avLst/>
          </a:prstGeom>
          <a:noFill/>
          <a:ln>
            <a:solidFill>
              <a:srgbClr val="6B6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66414C-4C0A-4AA5-86DB-5552821DB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8" r="59500" b="5333"/>
          <a:stretch/>
        </p:blipFill>
        <p:spPr>
          <a:xfrm>
            <a:off x="1175001" y="1641372"/>
            <a:ext cx="2428246" cy="4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2FF77AD-976A-4502-AF1F-A8A1B199117F}"/>
              </a:ext>
            </a:extLst>
          </p:cNvPr>
          <p:cNvSpPr/>
          <p:nvPr/>
        </p:nvSpPr>
        <p:spPr>
          <a:xfrm>
            <a:off x="3842796" y="1990846"/>
            <a:ext cx="7083706" cy="35650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283C9-B8FD-4B55-8FBE-054A4F1E1CD7}"/>
              </a:ext>
            </a:extLst>
          </p:cNvPr>
          <p:cNvSpPr/>
          <p:nvPr/>
        </p:nvSpPr>
        <p:spPr>
          <a:xfrm>
            <a:off x="4450080" y="2301726"/>
            <a:ext cx="6138828" cy="294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我国地形复杂多样，山区面积广大。我国开发利用山区时，既要做到发展经济，又要注意生态环境保护，并预防和避免一些山区的自然灾害的发生。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F19370-234B-45CB-AE54-7E09E715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15" y="2498913"/>
            <a:ext cx="3847050" cy="25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2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E59866A-E289-4F32-B053-1092C35FC4F9}"/>
              </a:ext>
            </a:extLst>
          </p:cNvPr>
          <p:cNvSpPr/>
          <p:nvPr/>
        </p:nvSpPr>
        <p:spPr>
          <a:xfrm>
            <a:off x="1779639" y="2156498"/>
            <a:ext cx="8632722" cy="32587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047D02C-6B03-487A-A1FA-7EC9A5D39E28}"/>
              </a:ext>
            </a:extLst>
          </p:cNvPr>
          <p:cNvSpPr/>
          <p:nvPr/>
        </p:nvSpPr>
        <p:spPr>
          <a:xfrm>
            <a:off x="2859424" y="1878854"/>
            <a:ext cx="6473153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4A43BD-B5B4-41C8-AF85-2505F0A212C6}"/>
              </a:ext>
            </a:extLst>
          </p:cNvPr>
          <p:cNvSpPr/>
          <p:nvPr/>
        </p:nvSpPr>
        <p:spPr>
          <a:xfrm>
            <a:off x="4618673" y="194830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我国的山区如何开发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A7BA8A-0F64-4382-9BB0-E348BCD85657}"/>
              </a:ext>
            </a:extLst>
          </p:cNvPr>
          <p:cNvSpPr/>
          <p:nvPr/>
        </p:nvSpPr>
        <p:spPr>
          <a:xfrm>
            <a:off x="1967584" y="2722171"/>
            <a:ext cx="8256832" cy="2441561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en-US" sz="20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山区的森林资源可以采取有计划的采伐，采取多种经济林木等方法开发山区，同时又可以防止崩塌、滑坡、泥石流等自然灾害的发生。山区的草地可以采用轮种，有计划的利用等方法保护草场资源，同时山区的畜牧业发展要考虑草场的承受力，不可过度放牧。发展山区的旅游业，保护山区的原有植被山区地区发展可以采用多种形式，但在发展经济的同时，注意生态环境保护。</a:t>
            </a:r>
          </a:p>
        </p:txBody>
      </p:sp>
    </p:spTree>
    <p:extLst>
      <p:ext uri="{BB962C8B-B14F-4D97-AF65-F5344CB8AC3E}">
        <p14:creationId xmlns:p14="http://schemas.microsoft.com/office/powerpoint/2010/main" val="303250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片 299">
            <a:extLst>
              <a:ext uri="{FF2B5EF4-FFF2-40B4-BE49-F238E27FC236}">
                <a16:creationId xmlns:a16="http://schemas.microsoft.com/office/drawing/2014/main" id="{28ADB25D-AD5A-41CD-ADA4-1948BC7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8553606" y="-192670"/>
            <a:ext cx="2117265" cy="211726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1F9F854-7ECD-47B4-B389-61F87DBFA6B8}"/>
              </a:ext>
            </a:extLst>
          </p:cNvPr>
          <p:cNvGrpSpPr/>
          <p:nvPr/>
        </p:nvGrpSpPr>
        <p:grpSpPr>
          <a:xfrm>
            <a:off x="7438186" y="4877745"/>
            <a:ext cx="2771833" cy="1812145"/>
            <a:chOff x="2076450" y="4452938"/>
            <a:chExt cx="820738" cy="536575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5D4F73B5-0153-4AE9-8880-E7E2F393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4452938"/>
              <a:ext cx="820738" cy="536575"/>
            </a:xfrm>
            <a:custGeom>
              <a:avLst/>
              <a:gdLst>
                <a:gd name="T0" fmla="*/ 0 w 517"/>
                <a:gd name="T1" fmla="*/ 338 h 338"/>
                <a:gd name="T2" fmla="*/ 178 w 517"/>
                <a:gd name="T3" fmla="*/ 0 h 338"/>
                <a:gd name="T4" fmla="*/ 517 w 517"/>
                <a:gd name="T5" fmla="*/ 178 h 338"/>
                <a:gd name="T6" fmla="*/ 0 w 517"/>
                <a:gd name="T7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38">
                  <a:moveTo>
                    <a:pt x="0" y="338"/>
                  </a:moveTo>
                  <a:lnTo>
                    <a:pt x="178" y="0"/>
                  </a:lnTo>
                  <a:lnTo>
                    <a:pt x="517" y="178"/>
                  </a:lnTo>
                  <a:lnTo>
                    <a:pt x="0" y="338"/>
                  </a:lnTo>
                  <a:close/>
                </a:path>
              </a:pathLst>
            </a:cu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6" name="Line 6">
              <a:extLst>
                <a:ext uri="{FF2B5EF4-FFF2-40B4-BE49-F238E27FC236}">
                  <a16:creationId xmlns:a16="http://schemas.microsoft.com/office/drawing/2014/main" id="{4E89183A-47C5-4A82-B669-27D3AD2AE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7" name="Line 7">
              <a:extLst>
                <a:ext uri="{FF2B5EF4-FFF2-40B4-BE49-F238E27FC236}">
                  <a16:creationId xmlns:a16="http://schemas.microsoft.com/office/drawing/2014/main" id="{CA590A3D-DB5F-4940-9018-8430DAC94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8" name="Line 8">
              <a:extLst>
                <a:ext uri="{FF2B5EF4-FFF2-40B4-BE49-F238E27FC236}">
                  <a16:creationId xmlns:a16="http://schemas.microsoft.com/office/drawing/2014/main" id="{09C6F441-394D-450D-BABA-F5DC89298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9" name="Line 9">
              <a:extLst>
                <a:ext uri="{FF2B5EF4-FFF2-40B4-BE49-F238E27FC236}">
                  <a16:creationId xmlns:a16="http://schemas.microsoft.com/office/drawing/2014/main" id="{99BD9A3B-9A78-46B3-ADDD-D0A5AE044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0" name="Line 10">
              <a:extLst>
                <a:ext uri="{FF2B5EF4-FFF2-40B4-BE49-F238E27FC236}">
                  <a16:creationId xmlns:a16="http://schemas.microsoft.com/office/drawing/2014/main" id="{2E4F7B5F-1410-40EF-B93F-4E00452F1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1" name="Line 11">
              <a:extLst>
                <a:ext uri="{FF2B5EF4-FFF2-40B4-BE49-F238E27FC236}">
                  <a16:creationId xmlns:a16="http://schemas.microsoft.com/office/drawing/2014/main" id="{E5B6851E-9D2F-444A-8692-22A3B63CF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2" name="Line 12">
              <a:extLst>
                <a:ext uri="{FF2B5EF4-FFF2-40B4-BE49-F238E27FC236}">
                  <a16:creationId xmlns:a16="http://schemas.microsoft.com/office/drawing/2014/main" id="{650D1064-F9F8-4E2C-9BF5-5E6E0DBC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3" name="Line 13">
              <a:extLst>
                <a:ext uri="{FF2B5EF4-FFF2-40B4-BE49-F238E27FC236}">
                  <a16:creationId xmlns:a16="http://schemas.microsoft.com/office/drawing/2014/main" id="{F3EBDCF7-0D18-41EB-89A5-83DB3AB77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4" name="Line 14">
              <a:extLst>
                <a:ext uri="{FF2B5EF4-FFF2-40B4-BE49-F238E27FC236}">
                  <a16:creationId xmlns:a16="http://schemas.microsoft.com/office/drawing/2014/main" id="{DEF6345C-B09B-497F-9C93-EE2917FBD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5" name="Line 16">
              <a:extLst>
                <a:ext uri="{FF2B5EF4-FFF2-40B4-BE49-F238E27FC236}">
                  <a16:creationId xmlns:a16="http://schemas.microsoft.com/office/drawing/2014/main" id="{0C8E6AA9-E779-47CE-BFA3-1B5EC72D9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6" name="Line 17">
              <a:extLst>
                <a:ext uri="{FF2B5EF4-FFF2-40B4-BE49-F238E27FC236}">
                  <a16:creationId xmlns:a16="http://schemas.microsoft.com/office/drawing/2014/main" id="{43D403DD-FB55-4846-BB53-E6802A070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7" name="Line 18">
              <a:extLst>
                <a:ext uri="{FF2B5EF4-FFF2-40B4-BE49-F238E27FC236}">
                  <a16:creationId xmlns:a16="http://schemas.microsoft.com/office/drawing/2014/main" id="{4704D669-5010-4DBE-B6EC-52B04C6C3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8" name="Line 19">
              <a:extLst>
                <a:ext uri="{FF2B5EF4-FFF2-40B4-BE49-F238E27FC236}">
                  <a16:creationId xmlns:a16="http://schemas.microsoft.com/office/drawing/2014/main" id="{DE84A482-531D-4062-8EF7-7170A32EC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9" name="Line 20">
              <a:extLst>
                <a:ext uri="{FF2B5EF4-FFF2-40B4-BE49-F238E27FC236}">
                  <a16:creationId xmlns:a16="http://schemas.microsoft.com/office/drawing/2014/main" id="{1D8FBADD-31A3-4C48-8A84-0EA375317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0" name="Line 21">
              <a:extLst>
                <a:ext uri="{FF2B5EF4-FFF2-40B4-BE49-F238E27FC236}">
                  <a16:creationId xmlns:a16="http://schemas.microsoft.com/office/drawing/2014/main" id="{2BFEA5C4-5E12-4958-8236-F87884C79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1" name="Line 22">
              <a:extLst>
                <a:ext uri="{FF2B5EF4-FFF2-40B4-BE49-F238E27FC236}">
                  <a16:creationId xmlns:a16="http://schemas.microsoft.com/office/drawing/2014/main" id="{70A5A5DB-4BE1-49C8-88B6-DF18C52EE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2" name="Line 23">
              <a:extLst>
                <a:ext uri="{FF2B5EF4-FFF2-40B4-BE49-F238E27FC236}">
                  <a16:creationId xmlns:a16="http://schemas.microsoft.com/office/drawing/2014/main" id="{1C8CC22F-4364-4824-A952-A418CB791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3" name="Line 24">
              <a:extLst>
                <a:ext uri="{FF2B5EF4-FFF2-40B4-BE49-F238E27FC236}">
                  <a16:creationId xmlns:a16="http://schemas.microsoft.com/office/drawing/2014/main" id="{2322F0BA-CF68-4D52-A837-1AE57499C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0065BE15-3592-429B-B9FB-38520ECDD5E4}"/>
              </a:ext>
            </a:extLst>
          </p:cNvPr>
          <p:cNvSpPr/>
          <p:nvPr/>
        </p:nvSpPr>
        <p:spPr>
          <a:xfrm>
            <a:off x="-1015715" y="1941905"/>
            <a:ext cx="3193434" cy="3193434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FC8E0D-884D-4BF0-8931-A42E7D51151E}"/>
              </a:ext>
            </a:extLst>
          </p:cNvPr>
          <p:cNvGrpSpPr/>
          <p:nvPr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37DCB97-DD5D-4B79-88A0-70A5DF667445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6EEB5B-4750-43A3-B01E-CFFD9587C8BD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291D58B-B891-4814-8727-B569EE06CE6B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9465E3-6C56-4AA8-A2C4-F1B71C1B75EB}"/>
              </a:ext>
            </a:extLst>
          </p:cNvPr>
          <p:cNvGrpSpPr/>
          <p:nvPr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A46E8D-E9B4-4C33-9A6C-F030DE8A838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BE0747-5E8D-4F5E-94D6-5643B0434879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53AAB2-90E3-472C-A6B9-6A4C281C1154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F2EC27-CDE5-4521-9BC5-9AC980951AD8}"/>
              </a:ext>
            </a:extLst>
          </p:cNvPr>
          <p:cNvSpPr/>
          <p:nvPr/>
        </p:nvSpPr>
        <p:spPr>
          <a:xfrm>
            <a:off x="4079240" y="822960"/>
            <a:ext cx="5212080" cy="5212080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002EC-6F7A-40B0-A905-33E5A0DBD77C}"/>
              </a:ext>
            </a:extLst>
          </p:cNvPr>
          <p:cNvSpPr/>
          <p:nvPr/>
        </p:nvSpPr>
        <p:spPr>
          <a:xfrm>
            <a:off x="2321560" y="1671320"/>
            <a:ext cx="3515360" cy="351536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C99E1B-B548-438D-A6C2-656975A03E11}"/>
              </a:ext>
            </a:extLst>
          </p:cNvPr>
          <p:cNvSpPr txBox="1"/>
          <p:nvPr/>
        </p:nvSpPr>
        <p:spPr>
          <a:xfrm>
            <a:off x="5927824" y="282692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互动思考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BDC54F-C494-48A1-916A-21DC3F6CB164}"/>
              </a:ext>
            </a:extLst>
          </p:cNvPr>
          <p:cNvSpPr txBox="1"/>
          <p:nvPr/>
        </p:nvSpPr>
        <p:spPr>
          <a:xfrm>
            <a:off x="3262350" y="2552730"/>
            <a:ext cx="1633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04</a:t>
            </a:r>
            <a:endParaRPr lang="zh-CN" altLang="en-US" sz="9600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5A5EAF-4D16-41F6-A816-771C0114544A}"/>
              </a:ext>
            </a:extLst>
          </p:cNvPr>
          <p:cNvGrpSpPr/>
          <p:nvPr/>
        </p:nvGrpSpPr>
        <p:grpSpPr>
          <a:xfrm>
            <a:off x="6435299" y="4166014"/>
            <a:ext cx="2040600" cy="671422"/>
            <a:chOff x="1222973" y="4859763"/>
            <a:chExt cx="3437681" cy="11311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5E5DEE7-080A-4252-9FBE-290B961F8ADE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889709D-AA63-4B9F-B37F-E65299BF6041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90B248A1-8763-4BB4-973D-6F631C53F48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B6DB559A-DA63-473C-94BD-6615DEF1BE5B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7B0C4EC0-3E4F-466A-B7FE-443A91EC789C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767FA989-661C-4FC2-9740-FAB13A3E5612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8F8E0AEB-EE32-46F4-966F-83042FBDBA61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646E07C2-BF3C-4121-BD64-38927C18CF30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D18DC8EE-3095-44BD-BBE3-88B0485F45E5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6E8F02D-772C-4F54-B763-0FFDFC978FA4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A4D7471E-4385-43F7-B3F8-F00A5B9548E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99AAE605-B8DC-436C-8906-96C2D483BBDB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A6ED34C-959F-4D8A-9783-A115D1D90668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26311A55-F829-401C-8675-16F8129ECBEF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0D89DA1-EAD6-42C8-BB4B-8747F4F8130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181B606D-5DA6-4C33-8990-D6184A80D384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0D8C01C-CC8B-497A-8966-39AE4843942A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EBD99E90-394E-4CD0-B4E3-C80A72BE1E2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30C6742F-8B8D-412B-B6F5-D52101119CAB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262D7544-F084-4923-8C19-FCC7451AC3D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FB527FFB-2B67-46D6-B68A-375F2259EB2D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90238F63-63DD-44C0-A439-36D274C885E6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EE2C746A-916C-4F3D-8EAE-B2BE6226C3F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6083738-48BC-47E9-89B2-A667DAC809E1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032FAA6F-9F5C-40F9-965C-7A9575C03D04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BBD9F69F-9F2F-4599-9DF2-EEA7ABAF0BDD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4C8F162-550D-4409-A3B1-1700A5348C2C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4395C422-D57F-42DE-9338-1C3BA0B70A9A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149C2A4E-4F03-4362-8CCE-95B10B1A5975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716FFAB-7E36-4C77-947E-3D26C2656B93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59C7CC5D-494F-42B0-8660-F750C156B97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CAD4D24-A0BC-4318-B9A8-810901909E8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31CACF2B-28DC-4A14-AF1C-29E03222B33B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543CFF6-67BA-430A-89D8-FEB6DBF05ADE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B5D2C871-6080-4B91-AF07-D468653104C1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1ED5915-8340-4444-8A6C-F7D7F7256853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38165AF-C322-4A8F-BB6B-171A461DACA8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38600A1A-271F-40D1-9501-88298873B44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EF961782-19D1-4957-995D-AF5D7F6ACE1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A7AAA52-F094-4476-BE71-E468CC515C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BA7D86EB-73AB-43C3-A557-5FD760FB24D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7E391EA-E783-4BC7-B76D-C89EC8E451EC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7BF6100-86BA-49B8-A6E8-AF29DB266EE1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22F029F2-E99E-45E8-A0E8-3A45753A7AD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F0321A8A-A6F2-4EE9-AC9C-1FF74118C03F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8AC0C27-7A62-43C2-B0B5-7F7515316C53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1DACE2F-2620-4F60-AF65-526098FC88AE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076C149-A8CA-41E4-BA1C-8E7AD9053E26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F1CDEAAC-C0EE-4EBB-B209-55192EEEC77E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3E5A6A8-30B6-4297-BE69-427258024D8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4F10E64-EA6D-4814-85CA-D6FFFB23B5D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9D0EE4A3-BE52-4C8C-875B-E5A39691E21E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D40AD84D-0EFF-47A6-8755-D95CAE3CF912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E264463-A803-494E-85CF-D21EED4EE06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483105D-33AF-405D-9494-C82200E436FF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CC29AB0-9328-41B6-A65D-67C7AFA50975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67A0C737-2CFA-41AE-8B4B-C0CF7EE95B0C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331A06FE-8195-40DC-B6D1-8A9B8492F900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08CD2A23-2C63-4345-B751-D0566C158369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46F48BCC-3C7A-4D9A-A91B-AC71A5C52C3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E500C0F-F1E4-4A2B-9A65-567FB6990DE8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77B3814-DFFF-4B7E-8CF7-10D971EB772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E0D58E8A-89F4-4B81-AA31-3271614E0CC6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51C80954-39F4-4D90-A049-B92576A6A71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3725698-558B-4859-A9F9-5C9D1777446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B7B25AE8-3330-4DDE-8991-C4077EDDA7A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C48B1D5-5413-49DB-AFEC-F8D60A9A539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4A87FB98-1F3F-4C30-8162-D73E019E8CC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420008D-34EA-4FCB-8ED6-4B3BCCE6C43F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C91A01F-0ADC-41B3-AD35-A9E21DDC5372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57A7593-6608-4530-A880-6DF030B944F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084A3A5-0496-42DE-A8C9-2416D9712E3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5D0EE22-A0C1-435D-8857-B64565611D8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5DC388B-EB4D-441C-A35C-A024A771D54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87EF153-B8B9-40DF-8C90-9C127843AB6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70021A2-3F43-43CB-943F-C656AB91D739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68D4537-701C-4452-8766-0C5D326E3AFF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791F4D9-1C4F-433C-A483-ED36F510F0A0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4FB8B13-B40B-4991-85E0-5D203B367B37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747E080-C08B-46B8-ACEC-E771A464A9B3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97B97CD-FA7E-462F-ACB0-4538E528B9D5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B03A40A-5D0C-4AFE-A2E8-9FD6D3126121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DFADE2B-41B6-43A9-A10B-FB1299583875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08D43F8A-AAA1-4D47-B4DC-6B212DB02C76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4148150-869C-4D2D-A926-1754F562AADA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7527CFA-169B-4C4E-9A2F-90A7CBBF5F3B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BE66BD1-AFB3-4651-BF0E-376BB4570F0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858BCD0-075E-4F2B-B4A5-D61A8180DB88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479F127-1D31-4FB6-80DA-754776D1C4D6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C1B76ED3-2855-464C-B1B3-6CBC213296A6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54DC0E27-C1AF-4467-8932-9A77AD4A22DA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61E40227-EA05-4E4D-A825-799BC6918315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2B82257-0720-4B7B-9F93-9002F940986A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A1C50C7-A901-4C61-9063-20CDB4E5D74A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C9E799-6B81-44EC-9DA7-6D3D2216D1B8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25F3360-6294-4582-B6C9-5F53A1A94CD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DA7B389-6289-49BB-9B13-5F969AF191A8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FF56EAF-5EF4-4578-A20C-65EA5988B39B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821C4F2-5A67-4EE1-ABBA-C34BDA417D8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FB6D4BF-BC19-4A72-9ED3-5E91C7EFAF6B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4067CA4-393F-4BEB-9BEE-A5A983327B7A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61103DB-F5FF-4EDE-B2A2-4CAF1F7AA02F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6567094-532C-4CCD-8D60-F238B441123B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FBC54CB-2F3D-4ED7-97F4-506CB557BD3C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3E480B1-544C-47B9-B0B9-3A3CB06E463D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45516E2-2C57-4CD5-B490-1C8B07368002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35ADB81-8057-46D0-BD4B-CAAF6F960E10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9F21227-0756-40EB-92CF-F83FDF6C964E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10605CA-A1A2-4797-AAB7-F793146FBE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978A615-1274-4EBF-9910-E2255DB83480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8616BCC-1976-473E-8067-C72C164D197D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622A17C-2AA8-494F-A87C-2108AB367B15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C03B43A-4185-4674-909C-3EFA43C06687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BC05C8A-A7DD-4B55-8D67-EFFDDE245AFB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5C82DA4-80F9-4A70-AF7F-ACFEAA6AA082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1EC8412-1E49-4EF7-BF5D-5BE977DAA736}"/>
              </a:ext>
            </a:extLst>
          </p:cNvPr>
          <p:cNvGrpSpPr/>
          <p:nvPr/>
        </p:nvGrpSpPr>
        <p:grpSpPr>
          <a:xfrm rot="10800000" flipH="1">
            <a:off x="2833179" y="2230458"/>
            <a:ext cx="570660" cy="387771"/>
            <a:chOff x="6229350" y="4459288"/>
            <a:chExt cx="782638" cy="531813"/>
          </a:xfrm>
        </p:grpSpPr>
        <p:sp>
          <p:nvSpPr>
            <p:cNvPr id="258" name="Rectangle 46">
              <a:extLst>
                <a:ext uri="{FF2B5EF4-FFF2-40B4-BE49-F238E27FC236}">
                  <a16:creationId xmlns:a16="http://schemas.microsoft.com/office/drawing/2014/main" id="{2335C79E-6E49-4E73-9159-9452670E1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9" name="Rectangle 47">
              <a:extLst>
                <a:ext uri="{FF2B5EF4-FFF2-40B4-BE49-F238E27FC236}">
                  <a16:creationId xmlns:a16="http://schemas.microsoft.com/office/drawing/2014/main" id="{8CB248E8-B7F7-4177-9385-12677AA1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6138A6C4-9D74-4570-9C64-3FCE68017C0E}"/>
              </a:ext>
            </a:extLst>
          </p:cNvPr>
          <p:cNvGrpSpPr/>
          <p:nvPr/>
        </p:nvGrpSpPr>
        <p:grpSpPr>
          <a:xfrm rot="10800000">
            <a:off x="4843973" y="4354113"/>
            <a:ext cx="570660" cy="387771"/>
            <a:chOff x="6229350" y="4459288"/>
            <a:chExt cx="782638" cy="531813"/>
          </a:xfrm>
        </p:grpSpPr>
        <p:sp>
          <p:nvSpPr>
            <p:cNvPr id="261" name="Rectangle 46">
              <a:extLst>
                <a:ext uri="{FF2B5EF4-FFF2-40B4-BE49-F238E27FC236}">
                  <a16:creationId xmlns:a16="http://schemas.microsoft.com/office/drawing/2014/main" id="{3C75E0AD-2280-4DD8-B4E4-2EA49359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" name="Rectangle 47">
              <a:extLst>
                <a:ext uri="{FF2B5EF4-FFF2-40B4-BE49-F238E27FC236}">
                  <a16:creationId xmlns:a16="http://schemas.microsoft.com/office/drawing/2014/main" id="{BF657B8D-DF26-4179-817A-0130DE390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A8012CB9-55D6-4D49-B6E0-6E585A227207}"/>
              </a:ext>
            </a:extLst>
          </p:cNvPr>
          <p:cNvGrpSpPr/>
          <p:nvPr/>
        </p:nvGrpSpPr>
        <p:grpSpPr>
          <a:xfrm>
            <a:off x="2321560" y="5758600"/>
            <a:ext cx="1118167" cy="333406"/>
            <a:chOff x="4819675" y="4664283"/>
            <a:chExt cx="1100138" cy="481013"/>
          </a:xfrm>
          <a:noFill/>
        </p:grpSpPr>
        <p:sp>
          <p:nvSpPr>
            <p:cNvPr id="285" name="Freeform 5">
              <a:extLst>
                <a:ext uri="{FF2B5EF4-FFF2-40B4-BE49-F238E27FC236}">
                  <a16:creationId xmlns:a16="http://schemas.microsoft.com/office/drawing/2014/main" id="{2C2E066A-5E12-49DA-B060-0F6A12BF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464042C4-6727-476C-984D-BAAF55B8B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8B60C6BC-A58E-47C3-8ADD-28B988F0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pic>
        <p:nvPicPr>
          <p:cNvPr id="301" name="图片 300">
            <a:extLst>
              <a:ext uri="{FF2B5EF4-FFF2-40B4-BE49-F238E27FC236}">
                <a16:creationId xmlns:a16="http://schemas.microsoft.com/office/drawing/2014/main" id="{80844F5F-A452-43AA-AE69-B179E10E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2840982" y="4205917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pic>
        <p:nvPicPr>
          <p:cNvPr id="302" name="图片 301">
            <a:extLst>
              <a:ext uri="{FF2B5EF4-FFF2-40B4-BE49-F238E27FC236}">
                <a16:creationId xmlns:a16="http://schemas.microsoft.com/office/drawing/2014/main" id="{232CF4E9-016A-40D2-8520-E553F62F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4822573" y="2227193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44982999-1D25-40F5-83DC-298370ADBB55}"/>
              </a:ext>
            </a:extLst>
          </p:cNvPr>
          <p:cNvGrpSpPr/>
          <p:nvPr/>
        </p:nvGrpSpPr>
        <p:grpSpPr>
          <a:xfrm rot="5400000">
            <a:off x="7264233" y="1753937"/>
            <a:ext cx="288925" cy="1504950"/>
            <a:chOff x="7637463" y="3603626"/>
            <a:chExt cx="288925" cy="150495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08" name="Rectangle 28">
              <a:extLst>
                <a:ext uri="{FF2B5EF4-FFF2-40B4-BE49-F238E27FC236}">
                  <a16:creationId xmlns:a16="http://schemas.microsoft.com/office/drawing/2014/main" id="{3211AD19-A990-4981-810A-7359E81B7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9" name="Rectangle 29">
              <a:extLst>
                <a:ext uri="{FF2B5EF4-FFF2-40B4-BE49-F238E27FC236}">
                  <a16:creationId xmlns:a16="http://schemas.microsoft.com/office/drawing/2014/main" id="{AAA5B536-5762-4B70-B7D1-6F67FD32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0" name="Rectangle 30">
              <a:extLst>
                <a:ext uri="{FF2B5EF4-FFF2-40B4-BE49-F238E27FC236}">
                  <a16:creationId xmlns:a16="http://schemas.microsoft.com/office/drawing/2014/main" id="{066447D5-18C1-4884-8A99-B108AAD86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1" name="Rectangle 31">
              <a:extLst>
                <a:ext uri="{FF2B5EF4-FFF2-40B4-BE49-F238E27FC236}">
                  <a16:creationId xmlns:a16="http://schemas.microsoft.com/office/drawing/2014/main" id="{A2D101B8-750F-4E29-BE7B-EBCDB542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2" name="Rectangle 32">
              <a:extLst>
                <a:ext uri="{FF2B5EF4-FFF2-40B4-BE49-F238E27FC236}">
                  <a16:creationId xmlns:a16="http://schemas.microsoft.com/office/drawing/2014/main" id="{702CEA26-EE7A-4FB6-AD4A-9C82A93B5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3" name="Rectangle 33">
              <a:extLst>
                <a:ext uri="{FF2B5EF4-FFF2-40B4-BE49-F238E27FC236}">
                  <a16:creationId xmlns:a16="http://schemas.microsoft.com/office/drawing/2014/main" id="{83BE171E-491F-40CE-B671-2678BF80D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4" name="Rectangle 34">
              <a:extLst>
                <a:ext uri="{FF2B5EF4-FFF2-40B4-BE49-F238E27FC236}">
                  <a16:creationId xmlns:a16="http://schemas.microsoft.com/office/drawing/2014/main" id="{26F8F5CD-0AF3-4969-A5E6-C7565DA6C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5" name="Rectangle 35">
              <a:extLst>
                <a:ext uri="{FF2B5EF4-FFF2-40B4-BE49-F238E27FC236}">
                  <a16:creationId xmlns:a16="http://schemas.microsoft.com/office/drawing/2014/main" id="{DE2AB74F-F6BF-4F3A-96D9-5C32DDD38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CA973625-91D0-42A7-80AA-7E63F5A840F3}"/>
                </a:ext>
              </a:extLst>
            </p:cNvPr>
            <p:cNvGrpSpPr/>
            <p:nvPr/>
          </p:nvGrpSpPr>
          <p:grpSpPr>
            <a:xfrm>
              <a:off x="7637463" y="4824413"/>
              <a:ext cx="288925" cy="284163"/>
              <a:chOff x="7637463" y="4824413"/>
              <a:chExt cx="288925" cy="284163"/>
            </a:xfrm>
            <a:grpFill/>
          </p:grpSpPr>
          <p:sp>
            <p:nvSpPr>
              <p:cNvPr id="317" name="Rectangle 36">
                <a:extLst>
                  <a:ext uri="{FF2B5EF4-FFF2-40B4-BE49-F238E27FC236}">
                    <a16:creationId xmlns:a16="http://schemas.microsoft.com/office/drawing/2014/main" id="{7AB4EC69-947D-4B5E-88F9-B511E93BB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7463" y="4930776"/>
                <a:ext cx="288925" cy="714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18" name="Rectangle 37">
                <a:extLst>
                  <a:ext uri="{FF2B5EF4-FFF2-40B4-BE49-F238E27FC236}">
                    <a16:creationId xmlns:a16="http://schemas.microsoft.com/office/drawing/2014/main" id="{AE355B34-2572-4A33-95BB-27A53EA00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5413" y="4824413"/>
                <a:ext cx="73025" cy="2841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9526BC4-5CB9-4ECF-90B6-3D91CD556F2E}"/>
              </a:ext>
            </a:extLst>
          </p:cNvPr>
          <p:cNvSpPr/>
          <p:nvPr/>
        </p:nvSpPr>
        <p:spPr>
          <a:xfrm>
            <a:off x="1779639" y="2169325"/>
            <a:ext cx="8632722" cy="33331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0851E1-FDC3-4E02-8976-DF2F4140B86E}"/>
              </a:ext>
            </a:extLst>
          </p:cNvPr>
          <p:cNvSpPr/>
          <p:nvPr/>
        </p:nvSpPr>
        <p:spPr>
          <a:xfrm>
            <a:off x="1922354" y="2878162"/>
            <a:ext cx="7623130" cy="2203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①地势西高东低 ②河流、湖泊众多 ③呈阶梯状分布 ④森林覆盖面积大 ⑤地形复杂多样 ⑥山区面积广大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A.①③⑤⑥  B.①②③④ C.②③④⑥ D.①②④⑤</a:t>
            </a:r>
            <a:endParaRPr lang="zh-CN" altLang="en-US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DB8E0D2-3358-4434-BF4D-EC522B7E1BD4}"/>
              </a:ext>
            </a:extLst>
          </p:cNvPr>
          <p:cNvSpPr/>
          <p:nvPr/>
        </p:nvSpPr>
        <p:spPr>
          <a:xfrm>
            <a:off x="1422150" y="1891680"/>
            <a:ext cx="5303115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7538CE-B2E4-4D8C-AE30-FE0694B3CD3E}"/>
              </a:ext>
            </a:extLst>
          </p:cNvPr>
          <p:cNvSpPr/>
          <p:nvPr/>
        </p:nvSpPr>
        <p:spPr>
          <a:xfrm>
            <a:off x="1593121" y="1869692"/>
            <a:ext cx="4945331" cy="587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1.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我国地形、地势总的特点是（   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2C5278-D853-4D25-81C1-BFF7156FE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6" t="35407" r="26017" b="38370"/>
          <a:stretch/>
        </p:blipFill>
        <p:spPr>
          <a:xfrm>
            <a:off x="8643406" y="2040513"/>
            <a:ext cx="3281681" cy="30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1B2E99A-3953-4538-8B5C-3775B35F4076}"/>
              </a:ext>
            </a:extLst>
          </p:cNvPr>
          <p:cNvSpPr/>
          <p:nvPr/>
        </p:nvSpPr>
        <p:spPr>
          <a:xfrm>
            <a:off x="1927123" y="2526892"/>
            <a:ext cx="8632722" cy="1858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2EFDCB-C407-454B-A7BA-57E9B03FD05C}"/>
              </a:ext>
            </a:extLst>
          </p:cNvPr>
          <p:cNvSpPr/>
          <p:nvPr/>
        </p:nvSpPr>
        <p:spPr>
          <a:xfrm>
            <a:off x="2069838" y="3092564"/>
            <a:ext cx="6887349" cy="72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A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．秦岭 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B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．阴山  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C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．喜马拉雅山 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D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．巫山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7818C5-A61C-4593-83F1-F338A457AECE}"/>
              </a:ext>
            </a:extLst>
          </p:cNvPr>
          <p:cNvSpPr/>
          <p:nvPr/>
        </p:nvSpPr>
        <p:spPr>
          <a:xfrm>
            <a:off x="1569634" y="2249246"/>
            <a:ext cx="6473153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B1E74A-B9DA-4EDD-8A48-7DF7333ED9B7}"/>
              </a:ext>
            </a:extLst>
          </p:cNvPr>
          <p:cNvSpPr/>
          <p:nvPr/>
        </p:nvSpPr>
        <p:spPr>
          <a:xfrm>
            <a:off x="1740605" y="2227258"/>
            <a:ext cx="6302182" cy="587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2.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 下列山脉与大兴安岭走向一致的是（   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3195139-D24E-4104-BF12-4BDDA30C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6" t="35407" r="26017" b="38370"/>
          <a:stretch/>
        </p:blipFill>
        <p:spPr>
          <a:xfrm>
            <a:off x="7640812" y="2626735"/>
            <a:ext cx="3281681" cy="30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54B569D8-BD44-48C6-AB63-C81B6445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899970" y="-16128"/>
            <a:ext cx="1159868" cy="1159868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E808367-FD95-4F48-B178-280E95FA1B6C}"/>
              </a:ext>
            </a:extLst>
          </p:cNvPr>
          <p:cNvGrpSpPr/>
          <p:nvPr/>
        </p:nvGrpSpPr>
        <p:grpSpPr>
          <a:xfrm rot="5400000">
            <a:off x="8993961" y="-20349"/>
            <a:ext cx="1723878" cy="1764577"/>
            <a:chOff x="11674705" y="1401055"/>
            <a:chExt cx="1723878" cy="1764577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A351C6B5-5087-4272-8160-91D7951455C9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61F022DB-850F-4CE1-82DF-4182AE4ADA68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ADB435B4-1630-43C1-BBFF-9FFFD0144E43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82" name="矩形 281">
            <a:extLst>
              <a:ext uri="{FF2B5EF4-FFF2-40B4-BE49-F238E27FC236}">
                <a16:creationId xmlns:a16="http://schemas.microsoft.com/office/drawing/2014/main" id="{FEC1DA0B-C5C0-43FB-BE14-60566896D453}"/>
              </a:ext>
            </a:extLst>
          </p:cNvPr>
          <p:cNvSpPr/>
          <p:nvPr/>
        </p:nvSpPr>
        <p:spPr>
          <a:xfrm>
            <a:off x="-15" y="2475684"/>
            <a:ext cx="1723878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33B5B028-B862-4DCC-9C01-48011660CADA}"/>
              </a:ext>
            </a:extLst>
          </p:cNvPr>
          <p:cNvSpPr/>
          <p:nvPr/>
        </p:nvSpPr>
        <p:spPr>
          <a:xfrm>
            <a:off x="-15" y="3234949"/>
            <a:ext cx="1723878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FC2F914-9051-4F07-B1F4-C0269C138820}"/>
              </a:ext>
            </a:extLst>
          </p:cNvPr>
          <p:cNvSpPr/>
          <p:nvPr/>
        </p:nvSpPr>
        <p:spPr>
          <a:xfrm>
            <a:off x="-15" y="3881446"/>
            <a:ext cx="1723878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172810-E6C0-4E8B-BBDE-FD6E4B4A974B}"/>
              </a:ext>
            </a:extLst>
          </p:cNvPr>
          <p:cNvSpPr/>
          <p:nvPr/>
        </p:nvSpPr>
        <p:spPr>
          <a:xfrm>
            <a:off x="1404873" y="733222"/>
            <a:ext cx="9382255" cy="5391556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71A46D9-9AB0-4F64-941A-D79A088A8B46}"/>
              </a:ext>
            </a:extLst>
          </p:cNvPr>
          <p:cNvGrpSpPr/>
          <p:nvPr/>
        </p:nvGrpSpPr>
        <p:grpSpPr>
          <a:xfrm>
            <a:off x="7670072" y="960301"/>
            <a:ext cx="2492501" cy="820112"/>
            <a:chOff x="1222973" y="4859763"/>
            <a:chExt cx="3437681" cy="113110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34319ED-5356-4818-B234-8EDFA78CED6E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507BF5DD-F3A2-4714-9FF9-19EE41F7D6EF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B422E501-E03F-4550-82D2-C040E6CA924E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41AA079-2565-4061-A437-3A56F1DA86C6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8FBE2BE0-91BF-45F2-9BAF-4320901E1782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055801E5-4131-4880-90A7-4C993363F83C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9D71530F-DDB8-4F08-B41F-AC548F472F68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81870604-CD03-4423-B02C-FCE682F21279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A463020B-3DDA-4726-A510-C98B9CCFDBA4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378AABEB-56EF-4032-A550-18C0C9BFDB1E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04F3D4DD-2FD8-480C-8A4C-4B7D085A3D10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4DCE12A-9C98-4BE0-9F1D-8E76B48401C7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933EC83D-C0EF-44BC-872D-B96A4B0531B2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0972156-E500-47FF-BE4C-A0AFAEEDD7CA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9CD479D5-F3BC-49AC-A587-8F9E931293AE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73B7AB74-1080-4F29-8E92-8EAAEBF3EE7E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7AE77C87-D0BF-400E-A267-120FAF11B865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DBB6AF92-2031-4D08-AC46-821648D690CC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1BE670FC-D34D-47DF-909F-49292E8CDDB7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EA6561BE-173A-4931-98D5-DCA6DF206986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DDE07298-7A97-40E4-9D5F-46F0B0542566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435A9898-8ED8-4EB3-A694-7BEFA5A652C7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ACB3C226-EBA6-484E-894F-4A18DA7A0544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75373EC-0644-4AB2-8942-75532D57A87B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AA0731A8-F370-45B3-B970-B5A5A2E9695E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909F70CF-F4AC-4C28-B9A0-82E824D2C0E7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381BE0A6-10EF-4E9F-8CCD-3F4343F76B22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21C262AB-7B48-4962-8E75-13BE5E6153B5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BF73B200-1E16-465A-8248-9FDF2B70FFB8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59748A22-B07B-4A43-9A4F-5B157923D2AF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378135F0-42ED-46B2-BF86-9F35E71D4AF6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1CA7C03F-F683-4B86-A582-E9877C24F6A4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C3002F0-B789-4FF6-AAE1-450AA047465D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1B9AFEEB-CBCA-4750-A740-66F06D1A3D9F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A6167325-D1CB-4009-B890-1DC8499A920F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40F4C905-C9B7-40A4-A04E-32E2F6D9E17A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2900BC33-1B6F-4FFD-8445-697AAE18297F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71AD19A1-F566-43DF-ACA3-D09D4AAE4973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DF827A3B-D2CE-4CFC-A5CB-F002A18727C1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AB67C74-45A6-49CB-87AE-3F550497F374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1F5C2061-0EFC-4054-BC1E-B3EC07A0DB10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62086B-1621-4BC5-B78C-703D553366F3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D2469D2-8FF7-4CFC-AF9A-BACB62E63884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3A0377AD-D60C-49CA-99F6-371935B0A925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9D667013-E87C-4B10-847E-A80D5BF0EBC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003D26B4-EA02-4B1D-AA9B-E414FB2FC7BA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6D10D07-7769-4531-9CBF-1DE733B5B605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11A7FCED-E65F-4301-9E58-ED8E86747BF1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EF0A35BB-F988-4265-8C46-62F00B00801C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593C6F07-ECED-465F-A6EF-D4F06E64A658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4812F743-7409-46FD-8834-2E20299399E0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582B0C75-5FE5-4A95-ABDB-88984E87DAF1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E8268B73-A83B-4E66-A035-D314AEE3DA5A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ABAED281-7DA3-445C-9463-110D8BCF722E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1BB7B8E-F325-44B9-BDE6-C1281DB01748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B6A50AB2-0D65-4750-A0C5-295796A9AA12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B7D0BD53-8053-4EE7-BA69-CDCE9E7A55D7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5704080-EF72-472A-A5D8-86846A97355A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3CEF94A1-6FA8-4D21-8228-1C299A3E4E20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D0603D06-C251-417B-BDE0-BC597EC20A34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F44F9495-14B8-4263-9084-45D03163C5D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28F6733A-8000-45E1-A795-8553D8619A93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006882C3-A460-43DD-819C-6DC4BE048D42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27970FE2-97A9-4D1A-98C9-90281D00D87E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139AC696-C074-4872-A68B-4ACAB0C59FA5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203C4F71-FF61-4D7E-A9E3-5F1A02DECABB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5454B3D3-99F8-4E8E-871B-1EB476D2CF91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735EDB7-1DE0-48E0-B088-4F061AEDBE96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7CB8C8CA-B8C6-4183-BA06-9C8E309E173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5A4F964-3341-4B3B-B2BB-E4AFAB7CC30A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7660E13-28D7-4959-9895-4CFA15746E5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093C67E9-4F86-44DE-A8EE-69A3E8A661B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E6F1FD76-0236-447A-BE01-051369C43FE7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5E4382F-1721-4666-90D0-F536AA0E06F1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5E151EB-37CC-4C74-966E-CA8893AED958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51746FD0-49B0-4D02-9812-038BA2353C26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72471E3-BA18-4DFC-9E02-8BC43977345A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25548626-AEE3-4F4D-940E-C44BD77CC99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D7CE144-FE67-490A-A975-512A8E203C73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44001FB-8186-4DD7-B4CF-21B68D9E633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15336B0F-8CEC-46C1-9333-5E2E14502C5D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837A442-8595-444D-B687-B4A5A12F5124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DA27ED44-0FBA-47A5-8EE1-35EA0B6F3B20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2BD8A6E-333C-4ECB-9806-1B872B8B56DF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F7DDE81F-8C9B-40CC-9767-C2771043DB4A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03358D6A-AA28-4A6C-ABC7-714F2DDC674F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11CEBD28-26AB-49B7-93DB-53C99691956C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93E77842-9E84-4092-B976-09678A6237CC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BC94D582-9613-4F85-AD92-0131DDC611BD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17FA2D9-9C08-4ABD-94D9-50CFB991310C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84740C99-2094-4FA4-B63C-02D108CC7BF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40AA1C67-D6AC-4639-83E6-DA0EAB4F969E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FF6F383-9962-4202-ABD4-D1A83DAC5FD5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A0E7436-DCE5-42BD-9F60-84B2168E8169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F87E418-2ED6-4B33-8414-F490DD7AC25F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D4E11FB-4818-49C0-91D2-7A7EBB1E77FC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2A0A9E6-E44F-4D70-BD20-2778510E1309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6A4E58F-95FB-4EF7-A3BA-7ED85B593C52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78F405F-0D6F-4DE4-A654-214DB03FC7C3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133B339C-EC28-40FD-836C-D65AB6914262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43CE6F0D-C38B-4F20-B4EB-92F30908408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7A414A2-EBA5-4A6A-8132-DAFA3E869071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45AFECC-3341-4F6A-899B-F780BAD56351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39501D1-B0A6-408F-86A1-8ED444C0BC42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78396F6-3B61-4373-91FA-7C2F50CD617F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F42A278F-9E6E-4FA7-8D02-548EAD96ADCA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7AB789E-60D7-48EC-9C23-588CCCE36CA5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4C66CB8-01BC-4DD9-B8E8-95F3DB70DC03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0B13EBE-CAAE-4115-8EA8-7D908F1F6C6D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8441461-B640-42E0-8108-04E4C3F31503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071A725B-639A-453F-B286-F620F555E90D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1C132DD-5AEB-4C87-9E6E-50966CA690D8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634CD4C-3054-47BC-9445-6A4903385370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A903AFB6-9E7A-4A14-9894-7F7763527813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30BE3D23-E712-47F3-9FE7-F0AD4384B4C7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A547BC2-68E3-48C9-AD21-A52DF8B7DC51}"/>
              </a:ext>
            </a:extLst>
          </p:cNvPr>
          <p:cNvGrpSpPr/>
          <p:nvPr/>
        </p:nvGrpSpPr>
        <p:grpSpPr>
          <a:xfrm>
            <a:off x="692423" y="5609789"/>
            <a:ext cx="2492501" cy="820112"/>
            <a:chOff x="1222973" y="4859763"/>
            <a:chExt cx="3437681" cy="1131106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18E7D65-8BD0-46B2-9B8D-F5A2B5BB2411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BAB1B822-9498-4468-86C2-8D72FF724C0B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" name="椭圆 255">
                <a:extLst>
                  <a:ext uri="{FF2B5EF4-FFF2-40B4-BE49-F238E27FC236}">
                    <a16:creationId xmlns:a16="http://schemas.microsoft.com/office/drawing/2014/main" id="{F3737F37-CF80-4693-9767-9898DF8CDDCA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" name="椭圆 256">
                <a:extLst>
                  <a:ext uri="{FF2B5EF4-FFF2-40B4-BE49-F238E27FC236}">
                    <a16:creationId xmlns:a16="http://schemas.microsoft.com/office/drawing/2014/main" id="{B751B2AD-9982-471A-8681-B16B214222BD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AED4AADD-DB04-4286-A42A-9FDEFDBB0BC4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F4B077C1-866F-4BEE-AE7F-777447B020C8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253A5899-9E02-44C3-8A69-DF662C4100CB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D091A325-D7B4-4A48-8BCE-E4E09C9182DE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58A4ECFE-B9B9-46FA-897D-12E98A9A02C6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3" name="椭圆 262">
                <a:extLst>
                  <a:ext uri="{FF2B5EF4-FFF2-40B4-BE49-F238E27FC236}">
                    <a16:creationId xmlns:a16="http://schemas.microsoft.com/office/drawing/2014/main" id="{B5DE5EA3-19C7-4DB3-A912-BC49D578C338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852412CF-0B64-4CA8-8E5D-EB3ECA0B22A7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693AB0C3-2617-4239-B8B7-FCED62A06BFA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D68A33D1-E72B-415F-AB43-9C826298848B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1F475F20-69B2-4AC7-B6E2-E186CA9106D6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D019E093-8C51-4AC6-ACC8-D89B7A0248AB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69" name="椭圆 268">
                <a:extLst>
                  <a:ext uri="{FF2B5EF4-FFF2-40B4-BE49-F238E27FC236}">
                    <a16:creationId xmlns:a16="http://schemas.microsoft.com/office/drawing/2014/main" id="{AF34D68E-BB79-40DB-9EE9-E2BD143ABE1B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4AFB4E45-3E44-4F18-8DF5-77FCE00D7BD8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802CB330-F10E-4787-AF2B-7FE1915EECC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6AD7306D-39C8-4785-AD17-66F16D254912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D188D496-5A0B-4928-BA1F-96446056CEB8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85FEBD2B-25B7-4B6B-8838-111ED6825DB4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CED4C510-8784-4893-8B2F-573570D5A54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E37788-8AB4-45E3-987D-963192797231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C00322BC-3F99-4C7C-B42E-7CA7D664E9F4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48E28CE3-4B4D-4FDB-878D-FFEE58988E8E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A37046B7-7F56-4D99-B530-CB523809430B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9A33AEEB-E60E-4B23-B72F-91750771A12C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C3AEC9AA-069B-415B-BBE1-7C5204A22F2E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7" name="椭圆 236">
                <a:extLst>
                  <a:ext uri="{FF2B5EF4-FFF2-40B4-BE49-F238E27FC236}">
                    <a16:creationId xmlns:a16="http://schemas.microsoft.com/office/drawing/2014/main" id="{F1906652-7452-4245-A929-367C55B1003A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47C15348-E272-47E6-AF65-1F8912980C4C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769CAFA2-7FD1-417F-AD8F-02125C84DD79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1D37E1F6-9187-4244-A1DE-601CE15C4880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7CE52674-F509-4868-93E8-2B7C1B6A7B7E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3ED43182-25DA-4467-B586-ED6E66B2E55D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3" name="椭圆 242">
                <a:extLst>
                  <a:ext uri="{FF2B5EF4-FFF2-40B4-BE49-F238E27FC236}">
                    <a16:creationId xmlns:a16="http://schemas.microsoft.com/office/drawing/2014/main" id="{F0B35C77-5D26-4492-BCB7-718E752D8BAE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4" name="椭圆 243">
                <a:extLst>
                  <a:ext uri="{FF2B5EF4-FFF2-40B4-BE49-F238E27FC236}">
                    <a16:creationId xmlns:a16="http://schemas.microsoft.com/office/drawing/2014/main" id="{A17D44C9-B0F7-4C70-9ECB-5C07F0184ECD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5" name="椭圆 244">
                <a:extLst>
                  <a:ext uri="{FF2B5EF4-FFF2-40B4-BE49-F238E27FC236}">
                    <a16:creationId xmlns:a16="http://schemas.microsoft.com/office/drawing/2014/main" id="{F5AD16E0-6BD6-4B9F-A3C8-EA71A1AA9E50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6" name="椭圆 245">
                <a:extLst>
                  <a:ext uri="{FF2B5EF4-FFF2-40B4-BE49-F238E27FC236}">
                    <a16:creationId xmlns:a16="http://schemas.microsoft.com/office/drawing/2014/main" id="{B30DD1F7-FD2D-4890-879A-5AA317C4F062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" name="椭圆 246">
                <a:extLst>
                  <a:ext uri="{FF2B5EF4-FFF2-40B4-BE49-F238E27FC236}">
                    <a16:creationId xmlns:a16="http://schemas.microsoft.com/office/drawing/2014/main" id="{704B6452-4161-4BF7-9907-547B5B1FA58B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1B7BDF12-AFED-48F5-897B-A96C71586109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7138F299-C5FD-4A61-A639-A7EA5F17051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4231AAD3-52D8-4DDA-8550-BAF1A3F7B33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734D131C-396F-43EE-8332-B545A461BBF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56B1A40D-41B3-44A2-B32B-B58F34A8E714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" name="椭圆 252">
                <a:extLst>
                  <a:ext uri="{FF2B5EF4-FFF2-40B4-BE49-F238E27FC236}">
                    <a16:creationId xmlns:a16="http://schemas.microsoft.com/office/drawing/2014/main" id="{6A0C09F3-DC60-4D54-A61A-343D5E5DD11B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" name="椭圆 253">
                <a:extLst>
                  <a:ext uri="{FF2B5EF4-FFF2-40B4-BE49-F238E27FC236}">
                    <a16:creationId xmlns:a16="http://schemas.microsoft.com/office/drawing/2014/main" id="{A4CD6CF9-C162-48BB-B504-5C3CE334A900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6EAB0270-5187-4005-8851-215B8FD90346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8EC22DC5-3CCB-4FC2-ACAE-B40EC7D41197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CA59C044-4408-4189-9A30-2359A2F0657B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18599BC0-976B-4755-AC29-11463A75A02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A70493CF-4D6C-42A1-9988-B3EFA7B0AB25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F69ABF2D-9ECE-461E-9501-6C961284168F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6D5526CC-087D-4EE3-9963-02A87678B7C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AAE8323B-1079-46AC-AE43-DE67E49EFEF1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D95AB226-83B9-4A11-A832-6CB34462953D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B6DD3584-AAB1-44E1-8BD4-77B5B1603D34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CEBB5E80-E139-44B6-9F36-2B189F6E69C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E2A27675-25C7-4327-B786-E62601C4F96F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0491A249-A422-4716-998F-C430918BB631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2418821D-467F-4F1D-A8EB-922357E22CAC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AC795DEC-E9E0-4189-88F2-D86BB5885592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E7850586-CAFB-493C-954A-7C1215F54EBB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BC4C7C13-4809-4550-B40B-1834E7A186AF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B9BC3033-4768-46F4-8A21-D008725AB8C5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694B4C66-03EF-4740-86E9-B916C85E613F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E9101D14-04C7-4213-A7FF-CC1B11E3BD11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29DC6B37-72F0-4389-A6DB-D854EB4D2CE0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4239B85D-DAAC-4138-87CD-CE7AE9D548AB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EAD7A6F5-483D-4D49-BA28-B23D11D7B051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B73C8745-B9B4-4E3D-8D42-36F601A5E2DD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CA6A7466-F2A6-4AD7-9A88-FD797513B86F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F85C2401-D92C-4ED5-8253-533A2404D758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881B335F-9000-49FB-BF76-A6EB26BF4C64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AD487884-D58C-4FFB-921E-F757660E349C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4AEA55FF-FB2F-48A9-9D7A-3697FAE9628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B9E5941-26F7-4D0D-B6AD-55ABB45B0D50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8437EDF4-892E-44C9-A3C7-CC0E90CEE98D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20FB441D-68FC-4090-9915-F85080BF1B09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4108A72B-939E-4401-87D9-D3F9BCAD786F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A4D0FA71-8B34-4F8E-B5DD-08C7D753826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1448DFFA-36EA-44B5-A47B-EF3A3D3A2BB6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F8FDE2D2-649D-44E5-8F94-CC1A24D15377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94F05BA6-50D2-47BB-8E18-E5CEE672481A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36E127E6-9C77-49E7-9127-399BDF9D7B17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BA35F3E2-2E31-454F-8817-75B3F9AF8575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E12891F9-C05D-4EAD-983A-8C58646640C0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6E96055A-F31C-4B1C-BF13-4E62BEDC9DF3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6FDC6D6E-289D-4D97-9CB1-6808305DA0F6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D5D858F9-B027-4233-9F2D-214FA643539D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B7149C79-309D-47FF-B92A-064F64235DAC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8ED8A423-FDC4-4DE3-BC6D-8FE469957927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0D20B5D5-615B-4BD9-BD10-8183BE53346E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E43058BC-B8F9-40C9-97B3-C8F2174B7396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FCDA32F7-B3DD-49F1-A3E9-5A7FA4EBAE09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1C8D0EB2-EFD5-4FEF-BA3F-21A5A2CAEC00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F7D7F123-79BE-49E3-959B-4BAFDDCBA6C6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4E7C15AE-7FF3-44BE-8CFD-87E16ED3342E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FD246D0C-5EA2-43B4-A697-9E1A59D6BA28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30978B50-27DE-42DE-8830-B51C4B0A494D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8072F784-33D4-4CB0-8068-9FA816DABEA5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EC07A9FA-AF48-4A10-A591-2F4E2D7396D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EEC4800E-1DCB-4511-BCA3-E716EF1F5596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29F06068-B919-4321-9D1C-828B179B5869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6E16256F-C342-44B4-AD91-C2253795A767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2D8355A0-D9FA-41AD-B07A-0EF06D85C874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02CD086F-ACEE-4AA7-8BBE-0FBE5890BDD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0D69F76F-DEEB-446A-A90A-C102699942D7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94013B5F-3512-41B9-8F18-244135C180A0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1135F01B-038C-4506-AC4A-0862A4B155BD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BFEB526F-B3CC-4CA0-8A3C-39DDBE0568CE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7F5467C4-5CAE-45E2-B159-D2592AE36174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A4D970CD-8E87-4751-9692-78AEE964BDE0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198FBABA-8C65-4235-AE42-6D5C1C59EB50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03B69DAF-7D53-416F-9B72-856C4F1AB23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60F4924F-E5A4-44F9-99DC-479461E95984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0139CB1-4E4E-4BFC-A976-1CCFA8F8C742}"/>
              </a:ext>
            </a:extLst>
          </p:cNvPr>
          <p:cNvSpPr/>
          <p:nvPr/>
        </p:nvSpPr>
        <p:spPr>
          <a:xfrm>
            <a:off x="1824344" y="1501087"/>
            <a:ext cx="9392295" cy="3986556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9DD213-5344-4490-80CC-487E491CFE59}"/>
              </a:ext>
            </a:extLst>
          </p:cNvPr>
          <p:cNvSpPr/>
          <p:nvPr/>
        </p:nvSpPr>
        <p:spPr>
          <a:xfrm>
            <a:off x="6443826" y="1895321"/>
            <a:ext cx="4056590" cy="643641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E0BBDC57-9BA9-4D2E-AA8B-9BD1DBB6E998}"/>
              </a:ext>
            </a:extLst>
          </p:cNvPr>
          <p:cNvSpPr/>
          <p:nvPr/>
        </p:nvSpPr>
        <p:spPr>
          <a:xfrm>
            <a:off x="6443826" y="2741529"/>
            <a:ext cx="4056590" cy="643641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2ABC5C3C-36C8-435E-B05E-3B0167095DD3}"/>
              </a:ext>
            </a:extLst>
          </p:cNvPr>
          <p:cNvSpPr/>
          <p:nvPr/>
        </p:nvSpPr>
        <p:spPr>
          <a:xfrm>
            <a:off x="6443826" y="3587737"/>
            <a:ext cx="4056590" cy="643641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66243555-BAF6-43C3-BDDE-D1263EBAAFA6}"/>
              </a:ext>
            </a:extLst>
          </p:cNvPr>
          <p:cNvSpPr/>
          <p:nvPr/>
        </p:nvSpPr>
        <p:spPr>
          <a:xfrm>
            <a:off x="6443826" y="4433946"/>
            <a:ext cx="4056590" cy="643641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81" name="椭圆 280">
            <a:extLst>
              <a:ext uri="{FF2B5EF4-FFF2-40B4-BE49-F238E27FC236}">
                <a16:creationId xmlns:a16="http://schemas.microsoft.com/office/drawing/2014/main" id="{9EBA7FDB-37C8-4E77-BA87-2168B097B3DB}"/>
              </a:ext>
            </a:extLst>
          </p:cNvPr>
          <p:cNvSpPr/>
          <p:nvPr/>
        </p:nvSpPr>
        <p:spPr>
          <a:xfrm>
            <a:off x="11069241" y="5715458"/>
            <a:ext cx="1408070" cy="1408070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E3260502-EB9B-4763-830E-9365C16C8A94}"/>
              </a:ext>
            </a:extLst>
          </p:cNvPr>
          <p:cNvGrpSpPr/>
          <p:nvPr/>
        </p:nvGrpSpPr>
        <p:grpSpPr>
          <a:xfrm rot="10800000" flipH="1">
            <a:off x="2168946" y="4755766"/>
            <a:ext cx="570660" cy="387771"/>
            <a:chOff x="6229350" y="4459288"/>
            <a:chExt cx="782638" cy="531813"/>
          </a:xfrm>
        </p:grpSpPr>
        <p:sp>
          <p:nvSpPr>
            <p:cNvPr id="289" name="Rectangle 46">
              <a:extLst>
                <a:ext uri="{FF2B5EF4-FFF2-40B4-BE49-F238E27FC236}">
                  <a16:creationId xmlns:a16="http://schemas.microsoft.com/office/drawing/2014/main" id="{A29F0703-0C36-48D1-B636-074AE4FA3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0" name="Rectangle 47">
              <a:extLst>
                <a:ext uri="{FF2B5EF4-FFF2-40B4-BE49-F238E27FC236}">
                  <a16:creationId xmlns:a16="http://schemas.microsoft.com/office/drawing/2014/main" id="{AE78F7E8-A99A-462E-8728-2FCF821C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pic>
        <p:nvPicPr>
          <p:cNvPr id="291" name="图片 290">
            <a:extLst>
              <a:ext uri="{FF2B5EF4-FFF2-40B4-BE49-F238E27FC236}">
                <a16:creationId xmlns:a16="http://schemas.microsoft.com/office/drawing/2014/main" id="{54090A0D-9C0D-445D-AC5A-BB734525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3592948" y="1902575"/>
            <a:ext cx="910705" cy="91070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sp>
        <p:nvSpPr>
          <p:cNvPr id="280" name="矩形 279">
            <a:extLst>
              <a:ext uri="{FF2B5EF4-FFF2-40B4-BE49-F238E27FC236}">
                <a16:creationId xmlns:a16="http://schemas.microsoft.com/office/drawing/2014/main" id="{80391D5C-5849-4289-AFFD-579EC237203C}"/>
              </a:ext>
            </a:extLst>
          </p:cNvPr>
          <p:cNvSpPr/>
          <p:nvPr/>
        </p:nvSpPr>
        <p:spPr>
          <a:xfrm>
            <a:off x="2726858" y="2623170"/>
            <a:ext cx="2642886" cy="1666755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DB2D1E-D185-4BA1-987E-EEE605762767}"/>
              </a:ext>
            </a:extLst>
          </p:cNvPr>
          <p:cNvSpPr txBox="1"/>
          <p:nvPr/>
        </p:nvSpPr>
        <p:spPr>
          <a:xfrm>
            <a:off x="2994969" y="2808622"/>
            <a:ext cx="2106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Menu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4822C422-EA93-4AD5-80CB-EF6298EE69DB}"/>
              </a:ext>
            </a:extLst>
          </p:cNvPr>
          <p:cNvGrpSpPr/>
          <p:nvPr/>
        </p:nvGrpSpPr>
        <p:grpSpPr>
          <a:xfrm rot="10800000" flipV="1">
            <a:off x="5513030" y="1861740"/>
            <a:ext cx="570660" cy="387771"/>
            <a:chOff x="6229350" y="4459288"/>
            <a:chExt cx="782638" cy="531813"/>
          </a:xfrm>
        </p:grpSpPr>
        <p:sp>
          <p:nvSpPr>
            <p:cNvPr id="293" name="Rectangle 46">
              <a:extLst>
                <a:ext uri="{FF2B5EF4-FFF2-40B4-BE49-F238E27FC236}">
                  <a16:creationId xmlns:a16="http://schemas.microsoft.com/office/drawing/2014/main" id="{6E2B985E-4CB2-43CF-93C0-66B980B40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4" name="Rectangle 47">
              <a:extLst>
                <a:ext uri="{FF2B5EF4-FFF2-40B4-BE49-F238E27FC236}">
                  <a16:creationId xmlns:a16="http://schemas.microsoft.com/office/drawing/2014/main" id="{89881F91-87A7-4E05-9FB7-A20F3C6C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A39920-F0DC-47B2-830D-9B6E7F3AEB01}"/>
              </a:ext>
            </a:extLst>
          </p:cNvPr>
          <p:cNvGrpSpPr/>
          <p:nvPr/>
        </p:nvGrpSpPr>
        <p:grpSpPr>
          <a:xfrm>
            <a:off x="4510816" y="4664283"/>
            <a:ext cx="1118167" cy="333406"/>
            <a:chOff x="4819675" y="4664283"/>
            <a:chExt cx="1100138" cy="481013"/>
          </a:xfrm>
          <a:noFill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678EEA-D3E2-4FB2-9900-FC75248CC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8F24A00-E1CE-4869-A733-9016B0FA5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936DD6E-88F2-4BC0-80F4-D5685D2FD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8F4BF8-218A-4A2B-B14E-DB54E2663FE1}"/>
              </a:ext>
            </a:extLst>
          </p:cNvPr>
          <p:cNvGrpSpPr/>
          <p:nvPr/>
        </p:nvGrpSpPr>
        <p:grpSpPr>
          <a:xfrm>
            <a:off x="3890546" y="3876469"/>
            <a:ext cx="315510" cy="86354"/>
            <a:chOff x="1073980" y="5945628"/>
            <a:chExt cx="315510" cy="86354"/>
          </a:xfrm>
        </p:grpSpPr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38FF1637-D889-419E-B0A6-362EA888BA07}"/>
                </a:ext>
              </a:extLst>
            </p:cNvPr>
            <p:cNvSpPr/>
            <p:nvPr/>
          </p:nvSpPr>
          <p:spPr>
            <a:xfrm flipV="1">
              <a:off x="1073980" y="5945628"/>
              <a:ext cx="86353" cy="8635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3E4BBC32-17D3-4EAF-B755-2074D451AC83}"/>
                </a:ext>
              </a:extLst>
            </p:cNvPr>
            <p:cNvSpPr/>
            <p:nvPr/>
          </p:nvSpPr>
          <p:spPr>
            <a:xfrm flipV="1">
              <a:off x="1188558" y="5945628"/>
              <a:ext cx="86353" cy="8635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3D2B4559-76D2-4965-8207-4174CB55A85A}"/>
                </a:ext>
              </a:extLst>
            </p:cNvPr>
            <p:cNvSpPr/>
            <p:nvPr/>
          </p:nvSpPr>
          <p:spPr>
            <a:xfrm flipV="1">
              <a:off x="1303137" y="5945628"/>
              <a:ext cx="86353" cy="8635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577EAC8-8991-4027-8DF4-E1ECE64E96A2}"/>
              </a:ext>
            </a:extLst>
          </p:cNvPr>
          <p:cNvSpPr txBox="1"/>
          <p:nvPr/>
        </p:nvSpPr>
        <p:spPr>
          <a:xfrm>
            <a:off x="6786350" y="198546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第一部分：新课导入</a:t>
            </a: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21A29271-9F22-4867-883A-F53102FA77FC}"/>
              </a:ext>
            </a:extLst>
          </p:cNvPr>
          <p:cNvSpPr txBox="1"/>
          <p:nvPr/>
        </p:nvSpPr>
        <p:spPr>
          <a:xfrm>
            <a:off x="6786350" y="282776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第二部分：新课授课</a:t>
            </a:r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A920D801-721E-48C8-9E33-D3F1CD5FBAA0}"/>
              </a:ext>
            </a:extLst>
          </p:cNvPr>
          <p:cNvSpPr txBox="1"/>
          <p:nvPr/>
        </p:nvSpPr>
        <p:spPr>
          <a:xfrm>
            <a:off x="6786350" y="366565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第三部分：课堂小结</a:t>
            </a:r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3268D4B6-6B2C-4B31-B33A-CA004F91D7EF}"/>
              </a:ext>
            </a:extLst>
          </p:cNvPr>
          <p:cNvSpPr txBox="1"/>
          <p:nvPr/>
        </p:nvSpPr>
        <p:spPr>
          <a:xfrm>
            <a:off x="6786350" y="452847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第四部分：互动思考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308D704-68EA-41E7-BBB4-9908B8105AA3}"/>
              </a:ext>
            </a:extLst>
          </p:cNvPr>
          <p:cNvGrpSpPr/>
          <p:nvPr/>
        </p:nvGrpSpPr>
        <p:grpSpPr>
          <a:xfrm>
            <a:off x="2047967" y="1818071"/>
            <a:ext cx="288925" cy="284163"/>
            <a:chOff x="7637463" y="3603626"/>
            <a:chExt cx="288925" cy="284163"/>
          </a:xfrm>
        </p:grpSpPr>
        <p:sp>
          <p:nvSpPr>
            <p:cNvPr id="308" name="Rectangle 30">
              <a:extLst>
                <a:ext uri="{FF2B5EF4-FFF2-40B4-BE49-F238E27FC236}">
                  <a16:creationId xmlns:a16="http://schemas.microsoft.com/office/drawing/2014/main" id="{381FE83D-9E15-4BC7-AD26-C0B9B606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9" name="Rectangle 31">
              <a:extLst>
                <a:ext uri="{FF2B5EF4-FFF2-40B4-BE49-F238E27FC236}">
                  <a16:creationId xmlns:a16="http://schemas.microsoft.com/office/drawing/2014/main" id="{5C5ECB66-27AE-4B4D-88AB-2744278B7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45CB0F3B-9F3C-41A5-82EF-21B6DA299594}"/>
              </a:ext>
            </a:extLst>
          </p:cNvPr>
          <p:cNvGrpSpPr/>
          <p:nvPr/>
        </p:nvGrpSpPr>
        <p:grpSpPr>
          <a:xfrm>
            <a:off x="2054581" y="2220281"/>
            <a:ext cx="288925" cy="284163"/>
            <a:chOff x="7637463" y="4010026"/>
            <a:chExt cx="288925" cy="284163"/>
          </a:xfrm>
        </p:grpSpPr>
        <p:sp>
          <p:nvSpPr>
            <p:cNvPr id="311" name="Rectangle 32">
              <a:extLst>
                <a:ext uri="{FF2B5EF4-FFF2-40B4-BE49-F238E27FC236}">
                  <a16:creationId xmlns:a16="http://schemas.microsoft.com/office/drawing/2014/main" id="{939EAA7E-A9EF-4DA3-8C2F-6725325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2" name="Rectangle 33">
              <a:extLst>
                <a:ext uri="{FF2B5EF4-FFF2-40B4-BE49-F238E27FC236}">
                  <a16:creationId xmlns:a16="http://schemas.microsoft.com/office/drawing/2014/main" id="{12402411-BE69-433D-BF15-9C85DAE10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5960DF-371D-450C-806C-EAFC0D78076E}"/>
              </a:ext>
            </a:extLst>
          </p:cNvPr>
          <p:cNvGrpSpPr/>
          <p:nvPr/>
        </p:nvGrpSpPr>
        <p:grpSpPr>
          <a:xfrm>
            <a:off x="2054581" y="2628268"/>
            <a:ext cx="288925" cy="284163"/>
            <a:chOff x="7637463" y="4418013"/>
            <a:chExt cx="288925" cy="284163"/>
          </a:xfrm>
        </p:grpSpPr>
        <p:sp>
          <p:nvSpPr>
            <p:cNvPr id="314" name="Rectangle 34">
              <a:extLst>
                <a:ext uri="{FF2B5EF4-FFF2-40B4-BE49-F238E27FC236}">
                  <a16:creationId xmlns:a16="http://schemas.microsoft.com/office/drawing/2014/main" id="{7743BAFE-DF7F-464A-BEE6-AB434B5AA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solidFill>
              <a:srgbClr val="06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5" name="Rectangle 35">
              <a:extLst>
                <a:ext uri="{FF2B5EF4-FFF2-40B4-BE49-F238E27FC236}">
                  <a16:creationId xmlns:a16="http://schemas.microsoft.com/office/drawing/2014/main" id="{D01CF46D-1685-4FCB-B3E5-1DD2284AE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solidFill>
              <a:srgbClr val="06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316" name="组合 2636">
            <a:extLst>
              <a:ext uri="{FF2B5EF4-FFF2-40B4-BE49-F238E27FC236}">
                <a16:creationId xmlns:a16="http://schemas.microsoft.com/office/drawing/2014/main" id="{B3DEFB47-7879-43B9-9B07-745AB957DD13}"/>
              </a:ext>
            </a:extLst>
          </p:cNvPr>
          <p:cNvGrpSpPr/>
          <p:nvPr/>
        </p:nvGrpSpPr>
        <p:grpSpPr>
          <a:xfrm>
            <a:off x="2054581" y="3034668"/>
            <a:ext cx="288925" cy="284163"/>
            <a:chOff x="7637463" y="4824413"/>
            <a:chExt cx="288925" cy="284163"/>
          </a:xfrm>
        </p:grpSpPr>
        <p:sp>
          <p:nvSpPr>
            <p:cNvPr id="317" name="Rectangle 36">
              <a:extLst>
                <a:ext uri="{FF2B5EF4-FFF2-40B4-BE49-F238E27FC236}">
                  <a16:creationId xmlns:a16="http://schemas.microsoft.com/office/drawing/2014/main" id="{9AEC98E5-3D77-40CB-A4AB-10637F0D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930776"/>
              <a:ext cx="288925" cy="71438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8" name="Rectangle 37">
              <a:extLst>
                <a:ext uri="{FF2B5EF4-FFF2-40B4-BE49-F238E27FC236}">
                  <a16:creationId xmlns:a16="http://schemas.microsoft.com/office/drawing/2014/main" id="{5DB5F439-ACDA-4C9C-83D0-CD240A01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824413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3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remove" nodeType="withEffect">
                                  <p:stCondLst>
                                    <p:cond delay="5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7" grpId="0" animBg="1"/>
      <p:bldP spid="278" grpId="0" animBg="1"/>
      <p:bldP spid="279" grpId="0" animBg="1"/>
      <p:bldP spid="281" grpId="0" animBg="1"/>
      <p:bldP spid="16" grpId="0"/>
      <p:bldP spid="334" grpId="0"/>
      <p:bldP spid="335" grpId="0"/>
      <p:bldP spid="3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1B2E99A-3953-4538-8B5C-3775B35F4076}"/>
              </a:ext>
            </a:extLst>
          </p:cNvPr>
          <p:cNvSpPr/>
          <p:nvPr/>
        </p:nvSpPr>
        <p:spPr>
          <a:xfrm>
            <a:off x="1927123" y="2283822"/>
            <a:ext cx="8632722" cy="33183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2EFDCB-C407-454B-A7BA-57E9B03FD05C}"/>
              </a:ext>
            </a:extLst>
          </p:cNvPr>
          <p:cNvSpPr/>
          <p:nvPr/>
        </p:nvSpPr>
        <p:spPr>
          <a:xfrm>
            <a:off x="2069838" y="2849495"/>
            <a:ext cx="6887349" cy="2249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A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．适宜发展林业、牧业、采矿业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B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．利于形成多样化的民俗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C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．坡度大，不利于发展种植业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D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 ．交通不便，旅游资源贫乏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7818C5-A61C-4593-83F1-F338A457AECE}"/>
              </a:ext>
            </a:extLst>
          </p:cNvPr>
          <p:cNvSpPr/>
          <p:nvPr/>
        </p:nvSpPr>
        <p:spPr>
          <a:xfrm>
            <a:off x="1569634" y="2006177"/>
            <a:ext cx="7634890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B1E74A-B9DA-4EDD-8A48-7DF7333ED9B7}"/>
              </a:ext>
            </a:extLst>
          </p:cNvPr>
          <p:cNvSpPr/>
          <p:nvPr/>
        </p:nvSpPr>
        <p:spPr>
          <a:xfrm>
            <a:off x="1740604" y="1984189"/>
            <a:ext cx="7634890" cy="587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3.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 我国山区面积广大，下列说法不正确的是（   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F32A95-1DFE-4E85-A8F2-C6C61BBDB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6" t="35407" r="26017" b="38370"/>
          <a:stretch/>
        </p:blipFill>
        <p:spPr>
          <a:xfrm>
            <a:off x="7624079" y="2593838"/>
            <a:ext cx="3281681" cy="30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5ACB6-6B9B-429D-8AF0-594ADE05A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" t="3495" r="1"/>
          <a:stretch/>
        </p:blipFill>
        <p:spPr>
          <a:xfrm>
            <a:off x="1438491" y="2105332"/>
            <a:ext cx="4657509" cy="2647335"/>
          </a:xfrm>
          <a:prstGeom prst="rect">
            <a:avLst/>
          </a:prstGeom>
          <a:solidFill>
            <a:srgbClr val="F4B310"/>
          </a:solidFill>
          <a:ln>
            <a:solidFill>
              <a:srgbClr val="F4B31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A2F7B2-0F47-453E-AF36-29FB59308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67" y="2085797"/>
            <a:ext cx="4657509" cy="2666870"/>
          </a:xfrm>
          <a:prstGeom prst="rect">
            <a:avLst/>
          </a:prstGeom>
          <a:solidFill>
            <a:srgbClr val="F4B310"/>
          </a:solidFill>
          <a:ln>
            <a:solidFill>
              <a:srgbClr val="F4B31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6592E4-349D-4623-B5A1-99A326DF8147}"/>
              </a:ext>
            </a:extLst>
          </p:cNvPr>
          <p:cNvSpPr/>
          <p:nvPr/>
        </p:nvSpPr>
        <p:spPr>
          <a:xfrm>
            <a:off x="816015" y="4992508"/>
            <a:ext cx="10559969" cy="72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图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A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和图</a:t>
            </a:r>
            <a:r>
              <a:rPr lang="en-US" altLang="zh-CN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B </a:t>
            </a: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所显示的地势特点均为西高东低，我国属于哪种情况呢？</a:t>
            </a:r>
          </a:p>
        </p:txBody>
      </p:sp>
    </p:spTree>
    <p:extLst>
      <p:ext uri="{BB962C8B-B14F-4D97-AF65-F5344CB8AC3E}">
        <p14:creationId xmlns:p14="http://schemas.microsoft.com/office/powerpoint/2010/main" val="292965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A9AAFD8-FFF5-4120-B3A5-36084286C271}"/>
              </a:ext>
            </a:extLst>
          </p:cNvPr>
          <p:cNvSpPr/>
          <p:nvPr/>
        </p:nvSpPr>
        <p:spPr>
          <a:xfrm>
            <a:off x="1779639" y="2156499"/>
            <a:ext cx="8632722" cy="20023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C4DCE4D-B206-461F-8B2E-AEDF88B2269C}"/>
              </a:ext>
            </a:extLst>
          </p:cNvPr>
          <p:cNvSpPr/>
          <p:nvPr/>
        </p:nvSpPr>
        <p:spPr>
          <a:xfrm>
            <a:off x="2859424" y="1878854"/>
            <a:ext cx="6473153" cy="565673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思源黑体 HW Regular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C84964-F71E-4508-AFAB-F5E746AF3FBB}"/>
              </a:ext>
            </a:extLst>
          </p:cNvPr>
          <p:cNvSpPr/>
          <p:nvPr/>
        </p:nvSpPr>
        <p:spPr>
          <a:xfrm>
            <a:off x="3079790" y="1948304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对比中国与美国、印度的地形，及耕地面积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F57E47-C227-4069-B774-6F9CC75244DF}"/>
              </a:ext>
            </a:extLst>
          </p:cNvPr>
          <p:cNvSpPr/>
          <p:nvPr/>
        </p:nvSpPr>
        <p:spPr>
          <a:xfrm>
            <a:off x="1862529" y="2638439"/>
            <a:ext cx="8466943" cy="13264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en-US" sz="2400" b="1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我国山地多，平原少，耕地不足，我国的耕地只占国土面积约 </a:t>
            </a:r>
            <a:r>
              <a:rPr lang="en-US" altLang="zh-CN" sz="2400" b="1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10</a:t>
            </a:r>
            <a:r>
              <a:rPr lang="zh-CN" altLang="en-US" sz="2400" b="1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％。而印度是亚洲耕地面积最大的国家，美国的耕地面积占总面积的一半以上。</a:t>
            </a:r>
          </a:p>
        </p:txBody>
      </p:sp>
      <p:sp>
        <p:nvSpPr>
          <p:cNvPr id="13" name="the-harmandir-sahib_1023">
            <a:extLst>
              <a:ext uri="{FF2B5EF4-FFF2-40B4-BE49-F238E27FC236}">
                <a16:creationId xmlns:a16="http://schemas.microsoft.com/office/drawing/2014/main" id="{4143355F-BF00-414A-B77B-3190BA858CA7}"/>
              </a:ext>
            </a:extLst>
          </p:cNvPr>
          <p:cNvSpPr>
            <a:spLocks noChangeAspect="1"/>
          </p:cNvSpPr>
          <p:nvPr/>
        </p:nvSpPr>
        <p:spPr bwMode="auto">
          <a:xfrm>
            <a:off x="6970292" y="4747166"/>
            <a:ext cx="1264547" cy="961649"/>
          </a:xfrm>
          <a:custGeom>
            <a:avLst/>
            <a:gdLst>
              <a:gd name="T0" fmla="*/ 225185 h 604667"/>
              <a:gd name="T1" fmla="*/ 225185 h 604667"/>
              <a:gd name="T2" fmla="*/ 225185 h 604667"/>
              <a:gd name="T3" fmla="*/ 225185 h 604667"/>
              <a:gd name="T4" fmla="*/ 225185 h 604667"/>
              <a:gd name="T5" fmla="*/ 225185 h 604667"/>
              <a:gd name="T6" fmla="*/ 225185 h 604667"/>
              <a:gd name="T7" fmla="*/ 225185 h 604667"/>
              <a:gd name="T8" fmla="*/ 225185 h 604667"/>
              <a:gd name="T9" fmla="*/ 225185 h 604667"/>
              <a:gd name="T10" fmla="*/ 225185 h 604667"/>
              <a:gd name="T11" fmla="*/ 225185 h 604667"/>
              <a:gd name="T12" fmla="*/ 225185 h 604667"/>
              <a:gd name="T13" fmla="*/ 225185 h 604667"/>
              <a:gd name="T14" fmla="*/ 225185 h 604667"/>
              <a:gd name="T15" fmla="*/ 225185 h 604667"/>
              <a:gd name="T16" fmla="*/ 225185 h 604667"/>
              <a:gd name="T17" fmla="*/ 225185 h 604667"/>
              <a:gd name="T18" fmla="*/ 225185 h 604667"/>
              <a:gd name="T19" fmla="*/ 225185 h 604667"/>
              <a:gd name="T20" fmla="*/ 225185 h 604667"/>
              <a:gd name="T21" fmla="*/ 225185 h 604667"/>
              <a:gd name="T22" fmla="*/ 225185 h 604667"/>
              <a:gd name="T23" fmla="*/ 225185 h 604667"/>
              <a:gd name="T24" fmla="*/ 225185 h 604667"/>
              <a:gd name="T25" fmla="*/ 225185 h 604667"/>
              <a:gd name="T26" fmla="*/ 225185 h 604667"/>
              <a:gd name="T27" fmla="*/ 225185 h 604667"/>
              <a:gd name="T28" fmla="*/ 225185 h 604667"/>
              <a:gd name="T29" fmla="*/ 225185 h 604667"/>
              <a:gd name="T30" fmla="*/ 225185 h 604667"/>
              <a:gd name="T31" fmla="*/ 225185 h 604667"/>
              <a:gd name="T32" fmla="*/ 225185 h 604667"/>
              <a:gd name="T33" fmla="*/ 225185 h 604667"/>
              <a:gd name="T34" fmla="*/ 225185 h 604667"/>
              <a:gd name="T35" fmla="*/ 225185 h 604667"/>
              <a:gd name="T36" fmla="*/ 225185 h 604667"/>
              <a:gd name="T37" fmla="*/ 225185 h 604667"/>
              <a:gd name="T38" fmla="*/ 225185 h 604667"/>
              <a:gd name="T39" fmla="*/ 225185 h 604667"/>
              <a:gd name="T40" fmla="*/ 225185 h 604667"/>
              <a:gd name="T41" fmla="*/ 225185 h 604667"/>
              <a:gd name="T42" fmla="*/ 225185 h 604667"/>
              <a:gd name="T43" fmla="*/ 225185 h 604667"/>
              <a:gd name="T44" fmla="*/ 225185 h 604667"/>
              <a:gd name="T45" fmla="*/ 225185 h 604667"/>
              <a:gd name="T46" fmla="*/ 225185 h 604667"/>
              <a:gd name="T47" fmla="*/ 225185 h 604667"/>
              <a:gd name="T48" fmla="*/ 225185 h 604667"/>
              <a:gd name="T49" fmla="*/ 225185 h 604667"/>
              <a:gd name="T50" fmla="*/ 225185 h 604667"/>
              <a:gd name="T51" fmla="*/ 225185 h 604667"/>
              <a:gd name="T52" fmla="*/ 225185 h 604667"/>
              <a:gd name="T53" fmla="*/ 225185 h 604667"/>
              <a:gd name="T54" fmla="*/ 225185 h 604667"/>
              <a:gd name="T55" fmla="*/ 225185 h 604667"/>
              <a:gd name="T56" fmla="*/ 225185 h 604667"/>
              <a:gd name="T57" fmla="*/ 225185 h 604667"/>
              <a:gd name="T58" fmla="*/ 225185 h 604667"/>
              <a:gd name="T59" fmla="*/ 225185 h 604667"/>
              <a:gd name="T60" fmla="*/ 225185 h 604667"/>
              <a:gd name="T61" fmla="*/ 225185 h 604667"/>
              <a:gd name="T62" fmla="*/ 225185 h 604667"/>
              <a:gd name="T63" fmla="*/ 225185 h 604667"/>
              <a:gd name="T64" fmla="*/ 225185 h 604667"/>
              <a:gd name="T65" fmla="*/ 225185 h 604667"/>
              <a:gd name="T66" fmla="*/ 225185 h 604667"/>
              <a:gd name="T67" fmla="*/ 225185 h 604667"/>
              <a:gd name="T68" fmla="*/ 225185 h 604667"/>
              <a:gd name="T69" fmla="*/ 225185 h 604667"/>
              <a:gd name="T70" fmla="*/ 225185 h 604667"/>
              <a:gd name="T71" fmla="*/ 225185 h 604667"/>
              <a:gd name="T72" fmla="*/ 225185 h 604667"/>
              <a:gd name="T73" fmla="*/ 225185 h 604667"/>
              <a:gd name="T74" fmla="*/ 225185 h 604667"/>
              <a:gd name="T75" fmla="*/ 225185 h 604667"/>
              <a:gd name="T76" fmla="*/ 225185 h 604667"/>
              <a:gd name="T77" fmla="*/ 225185 h 604667"/>
              <a:gd name="T78" fmla="*/ 225185 h 604667"/>
              <a:gd name="T79" fmla="*/ 225185 h 604667"/>
              <a:gd name="T80" fmla="*/ 225185 h 604667"/>
              <a:gd name="T81" fmla="*/ 225185 h 604667"/>
              <a:gd name="T82" fmla="*/ 225185 h 604667"/>
              <a:gd name="T83" fmla="*/ 225185 h 604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0" h="198">
                <a:moveTo>
                  <a:pt x="253" y="177"/>
                </a:moveTo>
                <a:lnTo>
                  <a:pt x="253" y="90"/>
                </a:lnTo>
                <a:lnTo>
                  <a:pt x="251" y="90"/>
                </a:lnTo>
                <a:lnTo>
                  <a:pt x="251" y="77"/>
                </a:lnTo>
                <a:lnTo>
                  <a:pt x="246" y="77"/>
                </a:lnTo>
                <a:lnTo>
                  <a:pt x="246" y="59"/>
                </a:lnTo>
                <a:lnTo>
                  <a:pt x="246" y="59"/>
                </a:lnTo>
                <a:cubicBezTo>
                  <a:pt x="246" y="58"/>
                  <a:pt x="246" y="57"/>
                  <a:pt x="246" y="56"/>
                </a:cubicBezTo>
                <a:cubicBezTo>
                  <a:pt x="245" y="51"/>
                  <a:pt x="237" y="47"/>
                  <a:pt x="237" y="47"/>
                </a:cubicBezTo>
                <a:lnTo>
                  <a:pt x="237" y="39"/>
                </a:lnTo>
                <a:lnTo>
                  <a:pt x="236" y="37"/>
                </a:lnTo>
                <a:lnTo>
                  <a:pt x="236" y="37"/>
                </a:lnTo>
                <a:lnTo>
                  <a:pt x="236" y="37"/>
                </a:lnTo>
                <a:lnTo>
                  <a:pt x="236" y="37"/>
                </a:lnTo>
                <a:lnTo>
                  <a:pt x="236" y="37"/>
                </a:lnTo>
                <a:lnTo>
                  <a:pt x="234" y="39"/>
                </a:lnTo>
                <a:lnTo>
                  <a:pt x="234" y="47"/>
                </a:lnTo>
                <a:cubicBezTo>
                  <a:pt x="234" y="47"/>
                  <a:pt x="227" y="51"/>
                  <a:pt x="226" y="56"/>
                </a:cubicBezTo>
                <a:cubicBezTo>
                  <a:pt x="226" y="57"/>
                  <a:pt x="226" y="58"/>
                  <a:pt x="226" y="59"/>
                </a:cubicBezTo>
                <a:lnTo>
                  <a:pt x="226" y="59"/>
                </a:lnTo>
                <a:lnTo>
                  <a:pt x="226" y="77"/>
                </a:lnTo>
                <a:lnTo>
                  <a:pt x="219" y="77"/>
                </a:lnTo>
                <a:lnTo>
                  <a:pt x="219" y="83"/>
                </a:lnTo>
                <a:lnTo>
                  <a:pt x="211" y="83"/>
                </a:lnTo>
                <a:lnTo>
                  <a:pt x="211" y="64"/>
                </a:lnTo>
                <a:lnTo>
                  <a:pt x="210" y="64"/>
                </a:lnTo>
                <a:cubicBezTo>
                  <a:pt x="211" y="64"/>
                  <a:pt x="211" y="63"/>
                  <a:pt x="210" y="61"/>
                </a:cubicBezTo>
                <a:cubicBezTo>
                  <a:pt x="210" y="57"/>
                  <a:pt x="203" y="54"/>
                  <a:pt x="203" y="54"/>
                </a:cubicBezTo>
                <a:lnTo>
                  <a:pt x="203" y="46"/>
                </a:lnTo>
                <a:lnTo>
                  <a:pt x="202" y="45"/>
                </a:lnTo>
                <a:lnTo>
                  <a:pt x="202" y="45"/>
                </a:lnTo>
                <a:lnTo>
                  <a:pt x="202" y="45"/>
                </a:lnTo>
                <a:lnTo>
                  <a:pt x="202" y="45"/>
                </a:lnTo>
                <a:lnTo>
                  <a:pt x="202" y="45"/>
                </a:lnTo>
                <a:lnTo>
                  <a:pt x="200" y="46"/>
                </a:lnTo>
                <a:lnTo>
                  <a:pt x="200" y="54"/>
                </a:lnTo>
                <a:cubicBezTo>
                  <a:pt x="200" y="54"/>
                  <a:pt x="194" y="57"/>
                  <a:pt x="193" y="61"/>
                </a:cubicBezTo>
                <a:cubicBezTo>
                  <a:pt x="193" y="63"/>
                  <a:pt x="193" y="63"/>
                  <a:pt x="193" y="64"/>
                </a:cubicBezTo>
                <a:lnTo>
                  <a:pt x="192" y="64"/>
                </a:lnTo>
                <a:lnTo>
                  <a:pt x="192" y="83"/>
                </a:lnTo>
                <a:lnTo>
                  <a:pt x="143" y="83"/>
                </a:lnTo>
                <a:lnTo>
                  <a:pt x="143" y="65"/>
                </a:lnTo>
                <a:cubicBezTo>
                  <a:pt x="143" y="64"/>
                  <a:pt x="144" y="62"/>
                  <a:pt x="143" y="60"/>
                </a:cubicBezTo>
                <a:cubicBezTo>
                  <a:pt x="143" y="55"/>
                  <a:pt x="136" y="53"/>
                  <a:pt x="136" y="53"/>
                </a:cubicBezTo>
                <a:lnTo>
                  <a:pt x="136" y="45"/>
                </a:lnTo>
                <a:lnTo>
                  <a:pt x="135" y="44"/>
                </a:lnTo>
                <a:lnTo>
                  <a:pt x="135" y="44"/>
                </a:lnTo>
                <a:lnTo>
                  <a:pt x="135" y="44"/>
                </a:lnTo>
                <a:lnTo>
                  <a:pt x="135" y="44"/>
                </a:lnTo>
                <a:lnTo>
                  <a:pt x="135" y="44"/>
                </a:lnTo>
                <a:lnTo>
                  <a:pt x="134" y="45"/>
                </a:lnTo>
                <a:lnTo>
                  <a:pt x="134" y="53"/>
                </a:lnTo>
                <a:cubicBezTo>
                  <a:pt x="134" y="53"/>
                  <a:pt x="128" y="55"/>
                  <a:pt x="127" y="60"/>
                </a:cubicBezTo>
                <a:cubicBezTo>
                  <a:pt x="127" y="62"/>
                  <a:pt x="127" y="63"/>
                  <a:pt x="128" y="65"/>
                </a:cubicBezTo>
                <a:lnTo>
                  <a:pt x="124" y="70"/>
                </a:lnTo>
                <a:lnTo>
                  <a:pt x="120" y="70"/>
                </a:lnTo>
                <a:cubicBezTo>
                  <a:pt x="122" y="67"/>
                  <a:pt x="124" y="62"/>
                  <a:pt x="122" y="55"/>
                </a:cubicBezTo>
                <a:cubicBezTo>
                  <a:pt x="119" y="39"/>
                  <a:pt x="87" y="40"/>
                  <a:pt x="87" y="29"/>
                </a:cubicBezTo>
                <a:lnTo>
                  <a:pt x="87" y="4"/>
                </a:lnTo>
                <a:lnTo>
                  <a:pt x="85" y="0"/>
                </a:lnTo>
                <a:lnTo>
                  <a:pt x="84" y="0"/>
                </a:lnTo>
                <a:lnTo>
                  <a:pt x="82" y="5"/>
                </a:lnTo>
                <a:lnTo>
                  <a:pt x="82" y="30"/>
                </a:lnTo>
                <a:cubicBezTo>
                  <a:pt x="82" y="39"/>
                  <a:pt x="59" y="39"/>
                  <a:pt x="50" y="49"/>
                </a:cubicBezTo>
                <a:cubicBezTo>
                  <a:pt x="48" y="45"/>
                  <a:pt x="43" y="43"/>
                  <a:pt x="43" y="43"/>
                </a:cubicBezTo>
                <a:lnTo>
                  <a:pt x="43" y="34"/>
                </a:lnTo>
                <a:lnTo>
                  <a:pt x="41" y="33"/>
                </a:lnTo>
                <a:lnTo>
                  <a:pt x="41" y="33"/>
                </a:lnTo>
                <a:lnTo>
                  <a:pt x="41" y="33"/>
                </a:lnTo>
                <a:lnTo>
                  <a:pt x="41" y="33"/>
                </a:lnTo>
                <a:lnTo>
                  <a:pt x="41" y="33"/>
                </a:lnTo>
                <a:lnTo>
                  <a:pt x="40" y="34"/>
                </a:lnTo>
                <a:lnTo>
                  <a:pt x="40" y="43"/>
                </a:lnTo>
                <a:cubicBezTo>
                  <a:pt x="40" y="43"/>
                  <a:pt x="32" y="46"/>
                  <a:pt x="31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30" y="46"/>
                  <a:pt x="23" y="43"/>
                  <a:pt x="23" y="43"/>
                </a:cubicBezTo>
                <a:lnTo>
                  <a:pt x="23" y="34"/>
                </a:lnTo>
                <a:lnTo>
                  <a:pt x="22" y="33"/>
                </a:lnTo>
                <a:lnTo>
                  <a:pt x="22" y="33"/>
                </a:lnTo>
                <a:lnTo>
                  <a:pt x="21" y="33"/>
                </a:lnTo>
                <a:lnTo>
                  <a:pt x="21" y="33"/>
                </a:lnTo>
                <a:lnTo>
                  <a:pt x="21" y="33"/>
                </a:lnTo>
                <a:lnTo>
                  <a:pt x="20" y="34"/>
                </a:lnTo>
                <a:lnTo>
                  <a:pt x="20" y="43"/>
                </a:lnTo>
                <a:cubicBezTo>
                  <a:pt x="20" y="43"/>
                  <a:pt x="12" y="46"/>
                  <a:pt x="12" y="52"/>
                </a:cubicBezTo>
                <a:cubicBezTo>
                  <a:pt x="11" y="52"/>
                  <a:pt x="12" y="53"/>
                  <a:pt x="12" y="54"/>
                </a:cubicBezTo>
                <a:lnTo>
                  <a:pt x="10" y="54"/>
                </a:lnTo>
                <a:lnTo>
                  <a:pt x="10" y="90"/>
                </a:lnTo>
                <a:lnTo>
                  <a:pt x="9" y="90"/>
                </a:lnTo>
                <a:lnTo>
                  <a:pt x="9" y="177"/>
                </a:lnTo>
                <a:lnTo>
                  <a:pt x="0" y="177"/>
                </a:lnTo>
                <a:lnTo>
                  <a:pt x="0" y="198"/>
                </a:lnTo>
                <a:lnTo>
                  <a:pt x="260" y="198"/>
                </a:lnTo>
                <a:lnTo>
                  <a:pt x="260" y="177"/>
                </a:lnTo>
                <a:lnTo>
                  <a:pt x="253" y="177"/>
                </a:lnTo>
                <a:close/>
                <a:moveTo>
                  <a:pt x="26" y="173"/>
                </a:moveTo>
                <a:lnTo>
                  <a:pt x="15" y="173"/>
                </a:lnTo>
                <a:lnTo>
                  <a:pt x="15" y="151"/>
                </a:lnTo>
                <a:cubicBezTo>
                  <a:pt x="15" y="151"/>
                  <a:pt x="15" y="142"/>
                  <a:pt x="21" y="142"/>
                </a:cubicBezTo>
                <a:cubicBezTo>
                  <a:pt x="26" y="142"/>
                  <a:pt x="26" y="151"/>
                  <a:pt x="26" y="151"/>
                </a:cubicBezTo>
                <a:lnTo>
                  <a:pt x="26" y="173"/>
                </a:lnTo>
                <a:close/>
                <a:moveTo>
                  <a:pt x="65" y="126"/>
                </a:moveTo>
                <a:lnTo>
                  <a:pt x="51" y="126"/>
                </a:lnTo>
                <a:lnTo>
                  <a:pt x="51" y="109"/>
                </a:lnTo>
                <a:lnTo>
                  <a:pt x="65" y="109"/>
                </a:lnTo>
                <a:lnTo>
                  <a:pt x="65" y="126"/>
                </a:lnTo>
                <a:close/>
                <a:moveTo>
                  <a:pt x="205" y="109"/>
                </a:moveTo>
                <a:lnTo>
                  <a:pt x="205" y="122"/>
                </a:lnTo>
                <a:lnTo>
                  <a:pt x="199" y="122"/>
                </a:lnTo>
                <a:lnTo>
                  <a:pt x="199" y="109"/>
                </a:lnTo>
                <a:lnTo>
                  <a:pt x="205" y="109"/>
                </a:lnTo>
                <a:close/>
                <a:moveTo>
                  <a:pt x="187" y="109"/>
                </a:moveTo>
                <a:lnTo>
                  <a:pt x="193" y="109"/>
                </a:lnTo>
                <a:lnTo>
                  <a:pt x="193" y="122"/>
                </a:lnTo>
                <a:lnTo>
                  <a:pt x="187" y="122"/>
                </a:lnTo>
                <a:lnTo>
                  <a:pt x="187" y="109"/>
                </a:lnTo>
                <a:close/>
                <a:moveTo>
                  <a:pt x="175" y="109"/>
                </a:moveTo>
                <a:lnTo>
                  <a:pt x="181" y="109"/>
                </a:lnTo>
                <a:lnTo>
                  <a:pt x="181" y="122"/>
                </a:lnTo>
                <a:lnTo>
                  <a:pt x="175" y="122"/>
                </a:lnTo>
                <a:lnTo>
                  <a:pt x="175" y="109"/>
                </a:lnTo>
                <a:close/>
                <a:moveTo>
                  <a:pt x="205" y="173"/>
                </a:moveTo>
                <a:lnTo>
                  <a:pt x="175" y="173"/>
                </a:lnTo>
                <a:lnTo>
                  <a:pt x="175" y="146"/>
                </a:lnTo>
                <a:cubicBezTo>
                  <a:pt x="175" y="146"/>
                  <a:pt x="176" y="135"/>
                  <a:pt x="190" y="135"/>
                </a:cubicBezTo>
                <a:cubicBezTo>
                  <a:pt x="204" y="135"/>
                  <a:pt x="205" y="146"/>
                  <a:pt x="205" y="146"/>
                </a:cubicBezTo>
                <a:lnTo>
                  <a:pt x="205" y="173"/>
                </a:lnTo>
                <a:close/>
              </a:path>
            </a:pathLst>
          </a:custGeom>
          <a:solidFill>
            <a:srgbClr val="F4B310"/>
          </a:solidFill>
          <a:ln>
            <a:noFill/>
          </a:ln>
        </p:spPr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446628B-4AAB-4F1B-ACBF-11A2AFB2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1526" y="4312938"/>
            <a:ext cx="1813310" cy="154983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8CA5B64-0CD4-4465-A962-940711F64317}"/>
              </a:ext>
            </a:extLst>
          </p:cNvPr>
          <p:cNvGrpSpPr/>
          <p:nvPr/>
        </p:nvGrpSpPr>
        <p:grpSpPr>
          <a:xfrm>
            <a:off x="2565854" y="5087146"/>
            <a:ext cx="1118167" cy="333406"/>
            <a:chOff x="4819675" y="4664283"/>
            <a:chExt cx="1100138" cy="481013"/>
          </a:xfrm>
          <a:noFill/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EFD1B82-4154-4067-ACCD-96F71C35A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7AF25AC-2DED-40D5-BA4E-7D433F2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7DA4D64-E5B3-44F9-AC5F-EAB1C1DA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ECDDD9-39AD-4292-BAE2-C7BB432AFC27}"/>
              </a:ext>
            </a:extLst>
          </p:cNvPr>
          <p:cNvGrpSpPr/>
          <p:nvPr/>
        </p:nvGrpSpPr>
        <p:grpSpPr>
          <a:xfrm>
            <a:off x="9112211" y="5087146"/>
            <a:ext cx="1118167" cy="333406"/>
            <a:chOff x="4819675" y="4664283"/>
            <a:chExt cx="1100138" cy="481013"/>
          </a:xfrm>
          <a:noFill/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CDABCF2-1A42-4C75-AA1B-8D1F79DDD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8C53DDA0-1C6E-4D9B-B9A4-6B8DAB23E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1A9B314-3EA3-4B29-BACA-4F73DBC90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7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855C48B-4943-4214-892F-955FF1C46D6B}"/>
              </a:ext>
            </a:extLst>
          </p:cNvPr>
          <p:cNvSpPr/>
          <p:nvPr/>
        </p:nvSpPr>
        <p:spPr>
          <a:xfrm>
            <a:off x="1336902" y="2033392"/>
            <a:ext cx="5981570" cy="2803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2/3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以上的贫困县主要分布在中、西部山区，请讨论回答，造成西部一些地区贫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困的原因可能是什么？我国政府采取了哪些措施帮助贫困地区人口摆脱贫困，你还有什么好建议？</a:t>
            </a:r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A120EBDE-106B-4D7E-A2BA-CE5209F98621}"/>
              </a:ext>
            </a:extLst>
          </p:cNvPr>
          <p:cNvSpPr/>
          <p:nvPr/>
        </p:nvSpPr>
        <p:spPr>
          <a:xfrm>
            <a:off x="4879753" y="4503752"/>
            <a:ext cx="2092960" cy="1226488"/>
          </a:xfrm>
          <a:prstGeom prst="wedgeEllipseCallout">
            <a:avLst>
              <a:gd name="adj1" fmla="val 55381"/>
              <a:gd name="adj2" fmla="val -37734"/>
            </a:avLst>
          </a:prstGeom>
          <a:solidFill>
            <a:srgbClr val="F4B310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998522-9638-4381-873D-E522E22A8FE2}"/>
              </a:ext>
            </a:extLst>
          </p:cNvPr>
          <p:cNvSpPr/>
          <p:nvPr/>
        </p:nvSpPr>
        <p:spPr>
          <a:xfrm>
            <a:off x="5204400" y="4824608"/>
            <a:ext cx="1443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请思考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D9CABF9-6D44-4E34-80C1-336CD1BA57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21784" y="2009133"/>
            <a:ext cx="3133728" cy="3721107"/>
            <a:chOff x="1269" y="1233"/>
            <a:chExt cx="1974" cy="2344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66A7C0FB-833C-4366-91D9-9935DA7358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69" y="1233"/>
              <a:ext cx="1974" cy="2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E74EEA4A-0972-4ACF-9F4C-53A93FCD7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233"/>
              <a:ext cx="1671" cy="1040"/>
            </a:xfrm>
            <a:prstGeom prst="rect">
              <a:avLst/>
            </a:prstGeom>
            <a:solidFill>
              <a:srgbClr val="83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2D63873C-8D19-4C97-A931-EEC48C95F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233"/>
              <a:ext cx="1671" cy="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DBE5024-16CC-4DCF-9F9C-6B911AB36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314"/>
              <a:ext cx="1537" cy="9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E51048AD-71EF-44D8-94DF-12FFC27C9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314"/>
              <a:ext cx="1537" cy="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13823B5-E686-4E4A-BEE0-FADA3EFA0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2273"/>
              <a:ext cx="1765" cy="51"/>
            </a:xfrm>
            <a:custGeom>
              <a:avLst/>
              <a:gdLst>
                <a:gd name="T0" fmla="*/ 29 w 1765"/>
                <a:gd name="T1" fmla="*/ 0 h 51"/>
                <a:gd name="T2" fmla="*/ 0 w 1765"/>
                <a:gd name="T3" fmla="*/ 51 h 51"/>
                <a:gd name="T4" fmla="*/ 1765 w 1765"/>
                <a:gd name="T5" fmla="*/ 51 h 51"/>
                <a:gd name="T6" fmla="*/ 1736 w 1765"/>
                <a:gd name="T7" fmla="*/ 0 h 51"/>
                <a:gd name="T8" fmla="*/ 29 w 1765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5" h="51">
                  <a:moveTo>
                    <a:pt x="29" y="0"/>
                  </a:moveTo>
                  <a:lnTo>
                    <a:pt x="0" y="51"/>
                  </a:lnTo>
                  <a:lnTo>
                    <a:pt x="1765" y="51"/>
                  </a:lnTo>
                  <a:lnTo>
                    <a:pt x="1736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D8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65984F0D-8AE1-4852-A09D-64666A5AB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2324"/>
              <a:ext cx="1765" cy="46"/>
            </a:xfrm>
            <a:prstGeom prst="rect">
              <a:avLst/>
            </a:prstGeom>
            <a:solidFill>
              <a:srgbClr val="835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FF1956D-1E57-4AEC-A690-0DA669AE4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2568"/>
              <a:ext cx="295" cy="13"/>
            </a:xfrm>
            <a:custGeom>
              <a:avLst/>
              <a:gdLst>
                <a:gd name="T0" fmla="*/ 738 w 740"/>
                <a:gd name="T1" fmla="*/ 34 h 34"/>
                <a:gd name="T2" fmla="*/ 3 w 740"/>
                <a:gd name="T3" fmla="*/ 34 h 34"/>
                <a:gd name="T4" fmla="*/ 0 w 740"/>
                <a:gd name="T5" fmla="*/ 32 h 34"/>
                <a:gd name="T6" fmla="*/ 0 w 740"/>
                <a:gd name="T7" fmla="*/ 2 h 34"/>
                <a:gd name="T8" fmla="*/ 3 w 740"/>
                <a:gd name="T9" fmla="*/ 0 h 34"/>
                <a:gd name="T10" fmla="*/ 738 w 740"/>
                <a:gd name="T11" fmla="*/ 0 h 34"/>
                <a:gd name="T12" fmla="*/ 740 w 740"/>
                <a:gd name="T13" fmla="*/ 2 h 34"/>
                <a:gd name="T14" fmla="*/ 740 w 740"/>
                <a:gd name="T15" fmla="*/ 32 h 34"/>
                <a:gd name="T16" fmla="*/ 738 w 740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34">
                  <a:moveTo>
                    <a:pt x="738" y="34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39" y="0"/>
                    <a:pt x="740" y="1"/>
                    <a:pt x="740" y="2"/>
                  </a:cubicBezTo>
                  <a:cubicBezTo>
                    <a:pt x="740" y="32"/>
                    <a:pt x="740" y="32"/>
                    <a:pt x="740" y="32"/>
                  </a:cubicBezTo>
                  <a:cubicBezTo>
                    <a:pt x="740" y="33"/>
                    <a:pt x="739" y="34"/>
                    <a:pt x="738" y="34"/>
                  </a:cubicBezTo>
                  <a:close/>
                </a:path>
              </a:pathLst>
            </a:custGeom>
            <a:solidFill>
              <a:srgbClr val="3A4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821C4D5-140D-4759-8DCC-57D1699F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" y="2469"/>
              <a:ext cx="8" cy="109"/>
            </a:xfrm>
            <a:custGeom>
              <a:avLst/>
              <a:gdLst>
                <a:gd name="T0" fmla="*/ 9 w 19"/>
                <a:gd name="T1" fmla="*/ 275 h 275"/>
                <a:gd name="T2" fmla="*/ 0 w 19"/>
                <a:gd name="T3" fmla="*/ 266 h 275"/>
                <a:gd name="T4" fmla="*/ 0 w 19"/>
                <a:gd name="T5" fmla="*/ 9 h 275"/>
                <a:gd name="T6" fmla="*/ 9 w 19"/>
                <a:gd name="T7" fmla="*/ 0 h 275"/>
                <a:gd name="T8" fmla="*/ 19 w 19"/>
                <a:gd name="T9" fmla="*/ 9 h 275"/>
                <a:gd name="T10" fmla="*/ 19 w 19"/>
                <a:gd name="T11" fmla="*/ 266 h 275"/>
                <a:gd name="T12" fmla="*/ 9 w 19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75">
                  <a:moveTo>
                    <a:pt x="9" y="275"/>
                  </a:moveTo>
                  <a:cubicBezTo>
                    <a:pt x="4" y="275"/>
                    <a:pt x="0" y="271"/>
                    <a:pt x="0" y="26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9" y="271"/>
                    <a:pt x="15" y="275"/>
                    <a:pt x="9" y="275"/>
                  </a:cubicBezTo>
                  <a:close/>
                </a:path>
              </a:pathLst>
            </a:custGeom>
            <a:solidFill>
              <a:srgbClr val="3A4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E84D7EA8-EA1A-4557-802C-E883E5732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" y="2142"/>
              <a:ext cx="208" cy="385"/>
            </a:xfrm>
            <a:custGeom>
              <a:avLst/>
              <a:gdLst>
                <a:gd name="T0" fmla="*/ 9 w 522"/>
                <a:gd name="T1" fmla="*/ 970 h 970"/>
                <a:gd name="T2" fmla="*/ 0 w 522"/>
                <a:gd name="T3" fmla="*/ 961 h 970"/>
                <a:gd name="T4" fmla="*/ 0 w 522"/>
                <a:gd name="T5" fmla="*/ 851 h 970"/>
                <a:gd name="T6" fmla="*/ 9 w 522"/>
                <a:gd name="T7" fmla="*/ 841 h 970"/>
                <a:gd name="T8" fmla="*/ 19 w 522"/>
                <a:gd name="T9" fmla="*/ 851 h 970"/>
                <a:gd name="T10" fmla="*/ 19 w 522"/>
                <a:gd name="T11" fmla="*/ 951 h 970"/>
                <a:gd name="T12" fmla="*/ 503 w 522"/>
                <a:gd name="T13" fmla="*/ 485 h 970"/>
                <a:gd name="T14" fmla="*/ 19 w 522"/>
                <a:gd name="T15" fmla="*/ 19 h 970"/>
                <a:gd name="T16" fmla="*/ 19 w 522"/>
                <a:gd name="T17" fmla="*/ 90 h 970"/>
                <a:gd name="T18" fmla="*/ 9 w 522"/>
                <a:gd name="T19" fmla="*/ 100 h 970"/>
                <a:gd name="T20" fmla="*/ 0 w 522"/>
                <a:gd name="T21" fmla="*/ 90 h 970"/>
                <a:gd name="T22" fmla="*/ 0 w 522"/>
                <a:gd name="T23" fmla="*/ 10 h 970"/>
                <a:gd name="T24" fmla="*/ 9 w 522"/>
                <a:gd name="T25" fmla="*/ 0 h 970"/>
                <a:gd name="T26" fmla="*/ 522 w 522"/>
                <a:gd name="T27" fmla="*/ 485 h 970"/>
                <a:gd name="T28" fmla="*/ 9 w 522"/>
                <a:gd name="T29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2" h="970">
                  <a:moveTo>
                    <a:pt x="9" y="970"/>
                  </a:moveTo>
                  <a:cubicBezTo>
                    <a:pt x="4" y="970"/>
                    <a:pt x="0" y="966"/>
                    <a:pt x="0" y="961"/>
                  </a:cubicBezTo>
                  <a:cubicBezTo>
                    <a:pt x="0" y="851"/>
                    <a:pt x="0" y="851"/>
                    <a:pt x="0" y="851"/>
                  </a:cubicBezTo>
                  <a:cubicBezTo>
                    <a:pt x="0" y="846"/>
                    <a:pt x="4" y="841"/>
                    <a:pt x="9" y="841"/>
                  </a:cubicBezTo>
                  <a:cubicBezTo>
                    <a:pt x="15" y="841"/>
                    <a:pt x="19" y="846"/>
                    <a:pt x="19" y="851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287" y="946"/>
                    <a:pt x="503" y="739"/>
                    <a:pt x="503" y="485"/>
                  </a:cubicBezTo>
                  <a:cubicBezTo>
                    <a:pt x="503" y="231"/>
                    <a:pt x="287" y="24"/>
                    <a:pt x="19" y="1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6"/>
                    <a:pt x="15" y="100"/>
                    <a:pt x="9" y="100"/>
                  </a:cubicBezTo>
                  <a:cubicBezTo>
                    <a:pt x="4" y="100"/>
                    <a:pt x="0" y="96"/>
                    <a:pt x="0" y="9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292" y="0"/>
                    <a:pt x="522" y="218"/>
                    <a:pt x="522" y="485"/>
                  </a:cubicBezTo>
                  <a:cubicBezTo>
                    <a:pt x="522" y="753"/>
                    <a:pt x="292" y="970"/>
                    <a:pt x="9" y="970"/>
                  </a:cubicBezTo>
                  <a:close/>
                </a:path>
              </a:pathLst>
            </a:custGeom>
            <a:solidFill>
              <a:srgbClr val="3E4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C95EAE77-4CD7-4A53-83F3-35388B3C6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2175"/>
              <a:ext cx="327" cy="3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FC156D1E-74B3-4A87-AB51-BB9B514F9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2163"/>
              <a:ext cx="114" cy="127"/>
            </a:xfrm>
            <a:custGeom>
              <a:avLst/>
              <a:gdLst>
                <a:gd name="T0" fmla="*/ 11 w 284"/>
                <a:gd name="T1" fmla="*/ 62 h 320"/>
                <a:gd name="T2" fmla="*/ 0 w 284"/>
                <a:gd name="T3" fmla="*/ 152 h 320"/>
                <a:gd name="T4" fmla="*/ 22 w 284"/>
                <a:gd name="T5" fmla="*/ 224 h 320"/>
                <a:gd name="T6" fmla="*/ 11 w 284"/>
                <a:gd name="T7" fmla="*/ 299 h 320"/>
                <a:gd name="T8" fmla="*/ 103 w 284"/>
                <a:gd name="T9" fmla="*/ 273 h 320"/>
                <a:gd name="T10" fmla="*/ 151 w 284"/>
                <a:gd name="T11" fmla="*/ 320 h 320"/>
                <a:gd name="T12" fmla="*/ 190 w 284"/>
                <a:gd name="T13" fmla="*/ 248 h 320"/>
                <a:gd name="T14" fmla="*/ 160 w 284"/>
                <a:gd name="T15" fmla="*/ 142 h 320"/>
                <a:gd name="T16" fmla="*/ 200 w 284"/>
                <a:gd name="T17" fmla="*/ 114 h 320"/>
                <a:gd name="T18" fmla="*/ 284 w 284"/>
                <a:gd name="T19" fmla="*/ 44 h 320"/>
                <a:gd name="T20" fmla="*/ 11 w 284"/>
                <a:gd name="T21" fmla="*/ 6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4" h="320">
                  <a:moveTo>
                    <a:pt x="11" y="62"/>
                  </a:moveTo>
                  <a:cubicBezTo>
                    <a:pt x="11" y="62"/>
                    <a:pt x="23" y="101"/>
                    <a:pt x="0" y="152"/>
                  </a:cubicBezTo>
                  <a:cubicBezTo>
                    <a:pt x="22" y="224"/>
                    <a:pt x="22" y="224"/>
                    <a:pt x="22" y="224"/>
                  </a:cubicBezTo>
                  <a:cubicBezTo>
                    <a:pt x="11" y="299"/>
                    <a:pt x="11" y="299"/>
                    <a:pt x="11" y="299"/>
                  </a:cubicBezTo>
                  <a:cubicBezTo>
                    <a:pt x="11" y="299"/>
                    <a:pt x="69" y="246"/>
                    <a:pt x="103" y="273"/>
                  </a:cubicBezTo>
                  <a:cubicBezTo>
                    <a:pt x="151" y="320"/>
                    <a:pt x="151" y="320"/>
                    <a:pt x="151" y="320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200" y="114"/>
                    <a:pt x="200" y="114"/>
                    <a:pt x="200" y="114"/>
                  </a:cubicBezTo>
                  <a:cubicBezTo>
                    <a:pt x="200" y="114"/>
                    <a:pt x="228" y="24"/>
                    <a:pt x="284" y="44"/>
                  </a:cubicBezTo>
                  <a:cubicBezTo>
                    <a:pt x="284" y="44"/>
                    <a:pt x="165" y="0"/>
                    <a:pt x="11" y="62"/>
                  </a:cubicBezTo>
                  <a:close/>
                </a:path>
              </a:pathLst>
            </a:custGeom>
            <a:solidFill>
              <a:srgbClr val="53B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EC0B954-C913-4CA9-BD9A-A3460E6B8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352"/>
              <a:ext cx="129" cy="114"/>
            </a:xfrm>
            <a:custGeom>
              <a:avLst/>
              <a:gdLst>
                <a:gd name="T0" fmla="*/ 96 w 323"/>
                <a:gd name="T1" fmla="*/ 0 h 289"/>
                <a:gd name="T2" fmla="*/ 21 w 323"/>
                <a:gd name="T3" fmla="*/ 84 h 289"/>
                <a:gd name="T4" fmla="*/ 62 w 323"/>
                <a:gd name="T5" fmla="*/ 248 h 289"/>
                <a:gd name="T6" fmla="*/ 199 w 323"/>
                <a:gd name="T7" fmla="*/ 289 h 289"/>
                <a:gd name="T8" fmla="*/ 323 w 323"/>
                <a:gd name="T9" fmla="*/ 133 h 289"/>
                <a:gd name="T10" fmla="*/ 236 w 323"/>
                <a:gd name="T11" fmla="*/ 59 h 289"/>
                <a:gd name="T12" fmla="*/ 244 w 323"/>
                <a:gd name="T13" fmla="*/ 0 h 289"/>
                <a:gd name="T14" fmla="*/ 199 w 323"/>
                <a:gd name="T15" fmla="*/ 0 h 289"/>
                <a:gd name="T16" fmla="*/ 170 w 323"/>
                <a:gd name="T17" fmla="*/ 69 h 289"/>
                <a:gd name="T18" fmla="*/ 139 w 323"/>
                <a:gd name="T19" fmla="*/ 0 h 289"/>
                <a:gd name="T20" fmla="*/ 96 w 323"/>
                <a:gd name="T2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289">
                  <a:moveTo>
                    <a:pt x="96" y="0"/>
                  </a:move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0" y="212"/>
                    <a:pt x="62" y="248"/>
                  </a:cubicBezTo>
                  <a:cubicBezTo>
                    <a:pt x="199" y="289"/>
                    <a:pt x="199" y="289"/>
                    <a:pt x="199" y="289"/>
                  </a:cubicBezTo>
                  <a:cubicBezTo>
                    <a:pt x="199" y="289"/>
                    <a:pt x="301" y="194"/>
                    <a:pt x="323" y="133"/>
                  </a:cubicBezTo>
                  <a:cubicBezTo>
                    <a:pt x="236" y="59"/>
                    <a:pt x="236" y="59"/>
                    <a:pt x="236" y="5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53B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E120C9CB-250A-4CA9-B380-C111D5FD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1367"/>
              <a:ext cx="162" cy="408"/>
            </a:xfrm>
            <a:custGeom>
              <a:avLst/>
              <a:gdLst>
                <a:gd name="T0" fmla="*/ 403 w 405"/>
                <a:gd name="T1" fmla="*/ 0 h 1027"/>
                <a:gd name="T2" fmla="*/ 377 w 405"/>
                <a:gd name="T3" fmla="*/ 14 h 1027"/>
                <a:gd name="T4" fmla="*/ 323 w 405"/>
                <a:gd name="T5" fmla="*/ 1023 h 1027"/>
                <a:gd name="T6" fmla="*/ 331 w 405"/>
                <a:gd name="T7" fmla="*/ 1027 h 1027"/>
                <a:gd name="T8" fmla="*/ 336 w 405"/>
                <a:gd name="T9" fmla="*/ 1025 h 1027"/>
                <a:gd name="T10" fmla="*/ 339 w 405"/>
                <a:gd name="T11" fmla="*/ 1012 h 1027"/>
                <a:gd name="T12" fmla="*/ 402 w 405"/>
                <a:gd name="T13" fmla="*/ 11 h 1027"/>
                <a:gd name="T14" fmla="*/ 403 w 405"/>
                <a:gd name="T1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1027">
                  <a:moveTo>
                    <a:pt x="403" y="0"/>
                  </a:moveTo>
                  <a:cubicBezTo>
                    <a:pt x="377" y="14"/>
                    <a:pt x="377" y="14"/>
                    <a:pt x="377" y="14"/>
                  </a:cubicBezTo>
                  <a:cubicBezTo>
                    <a:pt x="315" y="102"/>
                    <a:pt x="8" y="585"/>
                    <a:pt x="323" y="1023"/>
                  </a:cubicBezTo>
                  <a:cubicBezTo>
                    <a:pt x="325" y="1026"/>
                    <a:pt x="328" y="1027"/>
                    <a:pt x="331" y="1027"/>
                  </a:cubicBezTo>
                  <a:cubicBezTo>
                    <a:pt x="333" y="1027"/>
                    <a:pt x="335" y="1027"/>
                    <a:pt x="336" y="1025"/>
                  </a:cubicBezTo>
                  <a:cubicBezTo>
                    <a:pt x="341" y="1022"/>
                    <a:pt x="342" y="1016"/>
                    <a:pt x="339" y="1012"/>
                  </a:cubicBezTo>
                  <a:cubicBezTo>
                    <a:pt x="0" y="541"/>
                    <a:pt x="398" y="16"/>
                    <a:pt x="402" y="11"/>
                  </a:cubicBezTo>
                  <a:cubicBezTo>
                    <a:pt x="405" y="8"/>
                    <a:pt x="405" y="4"/>
                    <a:pt x="403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78A04EED-46DF-4C90-A779-C12FF2403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1441"/>
              <a:ext cx="166" cy="410"/>
            </a:xfrm>
            <a:custGeom>
              <a:avLst/>
              <a:gdLst>
                <a:gd name="T0" fmla="*/ 74 w 416"/>
                <a:gd name="T1" fmla="*/ 1032 h 1032"/>
                <a:gd name="T2" fmla="*/ 74 w 416"/>
                <a:gd name="T3" fmla="*/ 1032 h 1032"/>
                <a:gd name="T4" fmla="*/ 74 w 416"/>
                <a:gd name="T5" fmla="*/ 1032 h 1032"/>
                <a:gd name="T6" fmla="*/ 74 w 416"/>
                <a:gd name="T7" fmla="*/ 1032 h 1032"/>
                <a:gd name="T8" fmla="*/ 74 w 416"/>
                <a:gd name="T9" fmla="*/ 1032 h 1032"/>
                <a:gd name="T10" fmla="*/ 74 w 416"/>
                <a:gd name="T11" fmla="*/ 1032 h 1032"/>
                <a:gd name="T12" fmla="*/ 74 w 416"/>
                <a:gd name="T13" fmla="*/ 1032 h 1032"/>
                <a:gd name="T14" fmla="*/ 74 w 416"/>
                <a:gd name="T15" fmla="*/ 1032 h 1032"/>
                <a:gd name="T16" fmla="*/ 75 w 416"/>
                <a:gd name="T17" fmla="*/ 1032 h 1032"/>
                <a:gd name="T18" fmla="*/ 75 w 416"/>
                <a:gd name="T19" fmla="*/ 1032 h 1032"/>
                <a:gd name="T20" fmla="*/ 75 w 416"/>
                <a:gd name="T21" fmla="*/ 1032 h 1032"/>
                <a:gd name="T22" fmla="*/ 76 w 416"/>
                <a:gd name="T23" fmla="*/ 1032 h 1032"/>
                <a:gd name="T24" fmla="*/ 75 w 416"/>
                <a:gd name="T25" fmla="*/ 1032 h 1032"/>
                <a:gd name="T26" fmla="*/ 76 w 416"/>
                <a:gd name="T27" fmla="*/ 1032 h 1032"/>
                <a:gd name="T28" fmla="*/ 76 w 416"/>
                <a:gd name="T29" fmla="*/ 1032 h 1032"/>
                <a:gd name="T30" fmla="*/ 76 w 416"/>
                <a:gd name="T31" fmla="*/ 1032 h 1032"/>
                <a:gd name="T32" fmla="*/ 76 w 416"/>
                <a:gd name="T33" fmla="*/ 1032 h 1032"/>
                <a:gd name="T34" fmla="*/ 69 w 416"/>
                <a:gd name="T35" fmla="*/ 1030 h 1032"/>
                <a:gd name="T36" fmla="*/ 72 w 416"/>
                <a:gd name="T37" fmla="*/ 1032 h 1032"/>
                <a:gd name="T38" fmla="*/ 74 w 416"/>
                <a:gd name="T39" fmla="*/ 1032 h 1032"/>
                <a:gd name="T40" fmla="*/ 69 w 416"/>
                <a:gd name="T41" fmla="*/ 1030 h 1032"/>
                <a:gd name="T42" fmla="*/ 69 w 416"/>
                <a:gd name="T43" fmla="*/ 1030 h 1032"/>
                <a:gd name="T44" fmla="*/ 69 w 416"/>
                <a:gd name="T45" fmla="*/ 1030 h 1032"/>
                <a:gd name="T46" fmla="*/ 69 w 416"/>
                <a:gd name="T47" fmla="*/ 1030 h 1032"/>
                <a:gd name="T48" fmla="*/ 65 w 416"/>
                <a:gd name="T49" fmla="*/ 1024 h 1032"/>
                <a:gd name="T50" fmla="*/ 66 w 416"/>
                <a:gd name="T51" fmla="*/ 1027 h 1032"/>
                <a:gd name="T52" fmla="*/ 65 w 416"/>
                <a:gd name="T53" fmla="*/ 1025 h 1032"/>
                <a:gd name="T54" fmla="*/ 65 w 416"/>
                <a:gd name="T55" fmla="*/ 1024 h 1032"/>
                <a:gd name="T56" fmla="*/ 10 w 416"/>
                <a:gd name="T57" fmla="*/ 0 h 1032"/>
                <a:gd name="T58" fmla="*/ 5 w 416"/>
                <a:gd name="T59" fmla="*/ 2 h 1032"/>
                <a:gd name="T60" fmla="*/ 3 w 416"/>
                <a:gd name="T61" fmla="*/ 16 h 1032"/>
                <a:gd name="T62" fmla="*/ 81 w 416"/>
                <a:gd name="T63" fmla="*/ 996 h 1032"/>
                <a:gd name="T64" fmla="*/ 70 w 416"/>
                <a:gd name="T65" fmla="*/ 909 h 1032"/>
                <a:gd name="T66" fmla="*/ 61 w 416"/>
                <a:gd name="T67" fmla="*/ 901 h 1032"/>
                <a:gd name="T68" fmla="*/ 60 w 416"/>
                <a:gd name="T69" fmla="*/ 901 h 1032"/>
                <a:gd name="T70" fmla="*/ 51 w 416"/>
                <a:gd name="T71" fmla="*/ 911 h 1032"/>
                <a:gd name="T72" fmla="*/ 65 w 416"/>
                <a:gd name="T73" fmla="*/ 1023 h 1032"/>
                <a:gd name="T74" fmla="*/ 71 w 416"/>
                <a:gd name="T75" fmla="*/ 1013 h 1032"/>
                <a:gd name="T76" fmla="*/ 99 w 416"/>
                <a:gd name="T77" fmla="*/ 1004 h 1032"/>
                <a:gd name="T78" fmla="*/ 18 w 416"/>
                <a:gd name="T79" fmla="*/ 4 h 1032"/>
                <a:gd name="T80" fmla="*/ 10 w 416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6" h="1032">
                  <a:moveTo>
                    <a:pt x="74" y="1032"/>
                  </a:move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moveTo>
                    <a:pt x="74" y="1032"/>
                  </a:move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moveTo>
                    <a:pt x="75" y="1032"/>
                  </a:moveTo>
                  <a:cubicBezTo>
                    <a:pt x="75" y="1032"/>
                    <a:pt x="75" y="1032"/>
                    <a:pt x="75" y="1032"/>
                  </a:cubicBezTo>
                  <a:cubicBezTo>
                    <a:pt x="75" y="1032"/>
                    <a:pt x="75" y="1032"/>
                    <a:pt x="75" y="1032"/>
                  </a:cubicBezTo>
                  <a:moveTo>
                    <a:pt x="76" y="1032"/>
                  </a:moveTo>
                  <a:cubicBezTo>
                    <a:pt x="76" y="1032"/>
                    <a:pt x="75" y="1032"/>
                    <a:pt x="75" y="1032"/>
                  </a:cubicBezTo>
                  <a:cubicBezTo>
                    <a:pt x="75" y="1032"/>
                    <a:pt x="76" y="1032"/>
                    <a:pt x="76" y="1032"/>
                  </a:cubicBezTo>
                  <a:moveTo>
                    <a:pt x="76" y="1032"/>
                  </a:moveTo>
                  <a:cubicBezTo>
                    <a:pt x="76" y="1032"/>
                    <a:pt x="76" y="1032"/>
                    <a:pt x="76" y="1032"/>
                  </a:cubicBezTo>
                  <a:cubicBezTo>
                    <a:pt x="76" y="1032"/>
                    <a:pt x="76" y="1032"/>
                    <a:pt x="76" y="1032"/>
                  </a:cubicBezTo>
                  <a:moveTo>
                    <a:pt x="69" y="1030"/>
                  </a:moveTo>
                  <a:cubicBezTo>
                    <a:pt x="70" y="1031"/>
                    <a:pt x="71" y="1031"/>
                    <a:pt x="72" y="1032"/>
                  </a:cubicBezTo>
                  <a:cubicBezTo>
                    <a:pt x="73" y="1032"/>
                    <a:pt x="74" y="1032"/>
                    <a:pt x="74" y="1032"/>
                  </a:cubicBezTo>
                  <a:cubicBezTo>
                    <a:pt x="72" y="1032"/>
                    <a:pt x="71" y="1031"/>
                    <a:pt x="69" y="1030"/>
                  </a:cubicBezTo>
                  <a:moveTo>
                    <a:pt x="69" y="1030"/>
                  </a:moveTo>
                  <a:cubicBezTo>
                    <a:pt x="69" y="1030"/>
                    <a:pt x="69" y="1030"/>
                    <a:pt x="69" y="1030"/>
                  </a:cubicBezTo>
                  <a:cubicBezTo>
                    <a:pt x="69" y="1030"/>
                    <a:pt x="69" y="1030"/>
                    <a:pt x="69" y="1030"/>
                  </a:cubicBezTo>
                  <a:moveTo>
                    <a:pt x="65" y="1024"/>
                  </a:moveTo>
                  <a:cubicBezTo>
                    <a:pt x="65" y="1025"/>
                    <a:pt x="66" y="1026"/>
                    <a:pt x="66" y="1027"/>
                  </a:cubicBezTo>
                  <a:cubicBezTo>
                    <a:pt x="66" y="1027"/>
                    <a:pt x="66" y="1026"/>
                    <a:pt x="65" y="1025"/>
                  </a:cubicBezTo>
                  <a:cubicBezTo>
                    <a:pt x="65" y="1025"/>
                    <a:pt x="65" y="1025"/>
                    <a:pt x="65" y="1024"/>
                  </a:cubicBezTo>
                  <a:moveTo>
                    <a:pt x="10" y="0"/>
                  </a:moveTo>
                  <a:cubicBezTo>
                    <a:pt x="8" y="0"/>
                    <a:pt x="6" y="1"/>
                    <a:pt x="5" y="2"/>
                  </a:cubicBezTo>
                  <a:cubicBezTo>
                    <a:pt x="0" y="5"/>
                    <a:pt x="0" y="11"/>
                    <a:pt x="3" y="16"/>
                  </a:cubicBezTo>
                  <a:cubicBezTo>
                    <a:pt x="7" y="21"/>
                    <a:pt x="394" y="530"/>
                    <a:pt x="81" y="996"/>
                  </a:cubicBezTo>
                  <a:cubicBezTo>
                    <a:pt x="70" y="909"/>
                    <a:pt x="70" y="909"/>
                    <a:pt x="70" y="909"/>
                  </a:cubicBezTo>
                  <a:cubicBezTo>
                    <a:pt x="70" y="904"/>
                    <a:pt x="65" y="901"/>
                    <a:pt x="61" y="901"/>
                  </a:cubicBezTo>
                  <a:cubicBezTo>
                    <a:pt x="60" y="901"/>
                    <a:pt x="60" y="901"/>
                    <a:pt x="60" y="901"/>
                  </a:cubicBezTo>
                  <a:cubicBezTo>
                    <a:pt x="54" y="901"/>
                    <a:pt x="51" y="906"/>
                    <a:pt x="51" y="911"/>
                  </a:cubicBezTo>
                  <a:cubicBezTo>
                    <a:pt x="65" y="1023"/>
                    <a:pt x="65" y="1023"/>
                    <a:pt x="65" y="1023"/>
                  </a:cubicBezTo>
                  <a:cubicBezTo>
                    <a:pt x="65" y="1019"/>
                    <a:pt x="67" y="1015"/>
                    <a:pt x="71" y="1013"/>
                  </a:cubicBezTo>
                  <a:cubicBezTo>
                    <a:pt x="99" y="1004"/>
                    <a:pt x="99" y="1004"/>
                    <a:pt x="99" y="1004"/>
                  </a:cubicBezTo>
                  <a:cubicBezTo>
                    <a:pt x="416" y="528"/>
                    <a:pt x="22" y="9"/>
                    <a:pt x="18" y="4"/>
                  </a:cubicBezTo>
                  <a:cubicBezTo>
                    <a:pt x="16" y="1"/>
                    <a:pt x="13" y="0"/>
                    <a:pt x="10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44BC877A-B608-48DD-ABA8-363FFE7D1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" y="1825"/>
              <a:ext cx="63" cy="26"/>
            </a:xfrm>
            <a:custGeom>
              <a:avLst/>
              <a:gdLst>
                <a:gd name="T0" fmla="*/ 9 w 159"/>
                <a:gd name="T1" fmla="*/ 67 h 67"/>
                <a:gd name="T2" fmla="*/ 9 w 159"/>
                <a:gd name="T3" fmla="*/ 67 h 67"/>
                <a:gd name="T4" fmla="*/ 9 w 159"/>
                <a:gd name="T5" fmla="*/ 67 h 67"/>
                <a:gd name="T6" fmla="*/ 10 w 159"/>
                <a:gd name="T7" fmla="*/ 67 h 67"/>
                <a:gd name="T8" fmla="*/ 9 w 159"/>
                <a:gd name="T9" fmla="*/ 67 h 67"/>
                <a:gd name="T10" fmla="*/ 10 w 159"/>
                <a:gd name="T11" fmla="*/ 67 h 67"/>
                <a:gd name="T12" fmla="*/ 9 w 159"/>
                <a:gd name="T13" fmla="*/ 67 h 67"/>
                <a:gd name="T14" fmla="*/ 9 w 159"/>
                <a:gd name="T15" fmla="*/ 67 h 67"/>
                <a:gd name="T16" fmla="*/ 9 w 159"/>
                <a:gd name="T17" fmla="*/ 67 h 67"/>
                <a:gd name="T18" fmla="*/ 10 w 159"/>
                <a:gd name="T19" fmla="*/ 67 h 67"/>
                <a:gd name="T20" fmla="*/ 10 w 159"/>
                <a:gd name="T21" fmla="*/ 67 h 67"/>
                <a:gd name="T22" fmla="*/ 10 w 159"/>
                <a:gd name="T23" fmla="*/ 67 h 67"/>
                <a:gd name="T24" fmla="*/ 11 w 159"/>
                <a:gd name="T25" fmla="*/ 67 h 67"/>
                <a:gd name="T26" fmla="*/ 11 w 159"/>
                <a:gd name="T27" fmla="*/ 67 h 67"/>
                <a:gd name="T28" fmla="*/ 11 w 159"/>
                <a:gd name="T29" fmla="*/ 67 h 67"/>
                <a:gd name="T30" fmla="*/ 4 w 159"/>
                <a:gd name="T31" fmla="*/ 65 h 67"/>
                <a:gd name="T32" fmla="*/ 4 w 159"/>
                <a:gd name="T33" fmla="*/ 65 h 67"/>
                <a:gd name="T34" fmla="*/ 4 w 159"/>
                <a:gd name="T35" fmla="*/ 65 h 67"/>
                <a:gd name="T36" fmla="*/ 1 w 159"/>
                <a:gd name="T37" fmla="*/ 62 h 67"/>
                <a:gd name="T38" fmla="*/ 4 w 159"/>
                <a:gd name="T39" fmla="*/ 65 h 67"/>
                <a:gd name="T40" fmla="*/ 1 w 159"/>
                <a:gd name="T41" fmla="*/ 62 h 67"/>
                <a:gd name="T42" fmla="*/ 0 w 159"/>
                <a:gd name="T43" fmla="*/ 58 h 67"/>
                <a:gd name="T44" fmla="*/ 0 w 159"/>
                <a:gd name="T45" fmla="*/ 59 h 67"/>
                <a:gd name="T46" fmla="*/ 0 w 159"/>
                <a:gd name="T47" fmla="*/ 59 h 67"/>
                <a:gd name="T48" fmla="*/ 0 w 159"/>
                <a:gd name="T49" fmla="*/ 58 h 67"/>
                <a:gd name="T50" fmla="*/ 148 w 159"/>
                <a:gd name="T51" fmla="*/ 0 h 67"/>
                <a:gd name="T52" fmla="*/ 145 w 159"/>
                <a:gd name="T53" fmla="*/ 1 h 67"/>
                <a:gd name="T54" fmla="*/ 34 w 159"/>
                <a:gd name="T55" fmla="*/ 39 h 67"/>
                <a:gd name="T56" fmla="*/ 17 w 159"/>
                <a:gd name="T57" fmla="*/ 63 h 67"/>
                <a:gd name="T58" fmla="*/ 11 w 159"/>
                <a:gd name="T59" fmla="*/ 67 h 67"/>
                <a:gd name="T60" fmla="*/ 13 w 159"/>
                <a:gd name="T61" fmla="*/ 66 h 67"/>
                <a:gd name="T62" fmla="*/ 152 w 159"/>
                <a:gd name="T63" fmla="*/ 19 h 67"/>
                <a:gd name="T64" fmla="*/ 157 w 159"/>
                <a:gd name="T65" fmla="*/ 7 h 67"/>
                <a:gd name="T66" fmla="*/ 148 w 159"/>
                <a:gd name="T6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67">
                  <a:moveTo>
                    <a:pt x="9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10" y="67"/>
                  </a:moveTo>
                  <a:cubicBezTo>
                    <a:pt x="10" y="67"/>
                    <a:pt x="10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9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10" y="67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11" y="67"/>
                  </a:move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moveTo>
                    <a:pt x="4" y="65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moveTo>
                    <a:pt x="1" y="62"/>
                  </a:moveTo>
                  <a:cubicBezTo>
                    <a:pt x="2" y="63"/>
                    <a:pt x="3" y="64"/>
                    <a:pt x="4" y="65"/>
                  </a:cubicBezTo>
                  <a:cubicBezTo>
                    <a:pt x="3" y="64"/>
                    <a:pt x="2" y="63"/>
                    <a:pt x="1" y="62"/>
                  </a:cubicBezTo>
                  <a:moveTo>
                    <a:pt x="0" y="58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148" y="0"/>
                  </a:moveTo>
                  <a:cubicBezTo>
                    <a:pt x="147" y="0"/>
                    <a:pt x="146" y="0"/>
                    <a:pt x="145" y="1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8" y="47"/>
                    <a:pt x="23" y="55"/>
                    <a:pt x="17" y="63"/>
                  </a:cubicBezTo>
                  <a:cubicBezTo>
                    <a:pt x="16" y="65"/>
                    <a:pt x="14" y="66"/>
                    <a:pt x="11" y="67"/>
                  </a:cubicBezTo>
                  <a:cubicBezTo>
                    <a:pt x="12" y="67"/>
                    <a:pt x="12" y="67"/>
                    <a:pt x="13" y="66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7" y="17"/>
                    <a:pt x="159" y="12"/>
                    <a:pt x="157" y="7"/>
                  </a:cubicBezTo>
                  <a:cubicBezTo>
                    <a:pt x="156" y="3"/>
                    <a:pt x="152" y="0"/>
                    <a:pt x="148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0133C598-EA05-41B1-ACAF-3A2FA46B7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1840"/>
              <a:ext cx="13" cy="11"/>
            </a:xfrm>
            <a:custGeom>
              <a:avLst/>
              <a:gdLst>
                <a:gd name="T0" fmla="*/ 34 w 34"/>
                <a:gd name="T1" fmla="*/ 0 h 28"/>
                <a:gd name="T2" fmla="*/ 6 w 34"/>
                <a:gd name="T3" fmla="*/ 9 h 28"/>
                <a:gd name="T4" fmla="*/ 0 w 34"/>
                <a:gd name="T5" fmla="*/ 19 h 28"/>
                <a:gd name="T6" fmla="*/ 0 w 34"/>
                <a:gd name="T7" fmla="*/ 20 h 28"/>
                <a:gd name="T8" fmla="*/ 0 w 34"/>
                <a:gd name="T9" fmla="*/ 20 h 28"/>
                <a:gd name="T10" fmla="*/ 0 w 34"/>
                <a:gd name="T11" fmla="*/ 21 h 28"/>
                <a:gd name="T12" fmla="*/ 1 w 34"/>
                <a:gd name="T13" fmla="*/ 23 h 28"/>
                <a:gd name="T14" fmla="*/ 4 w 34"/>
                <a:gd name="T15" fmla="*/ 26 h 28"/>
                <a:gd name="T16" fmla="*/ 4 w 34"/>
                <a:gd name="T17" fmla="*/ 26 h 28"/>
                <a:gd name="T18" fmla="*/ 4 w 34"/>
                <a:gd name="T19" fmla="*/ 26 h 28"/>
                <a:gd name="T20" fmla="*/ 9 w 34"/>
                <a:gd name="T21" fmla="*/ 28 h 28"/>
                <a:gd name="T22" fmla="*/ 9 w 34"/>
                <a:gd name="T23" fmla="*/ 28 h 28"/>
                <a:gd name="T24" fmla="*/ 9 w 34"/>
                <a:gd name="T25" fmla="*/ 28 h 28"/>
                <a:gd name="T26" fmla="*/ 9 w 34"/>
                <a:gd name="T27" fmla="*/ 28 h 28"/>
                <a:gd name="T28" fmla="*/ 9 w 34"/>
                <a:gd name="T29" fmla="*/ 28 h 28"/>
                <a:gd name="T30" fmla="*/ 9 w 34"/>
                <a:gd name="T31" fmla="*/ 28 h 28"/>
                <a:gd name="T32" fmla="*/ 10 w 34"/>
                <a:gd name="T33" fmla="*/ 28 h 28"/>
                <a:gd name="T34" fmla="*/ 10 w 34"/>
                <a:gd name="T35" fmla="*/ 28 h 28"/>
                <a:gd name="T36" fmla="*/ 10 w 34"/>
                <a:gd name="T37" fmla="*/ 28 h 28"/>
                <a:gd name="T38" fmla="*/ 11 w 34"/>
                <a:gd name="T39" fmla="*/ 28 h 28"/>
                <a:gd name="T40" fmla="*/ 11 w 34"/>
                <a:gd name="T41" fmla="*/ 28 h 28"/>
                <a:gd name="T42" fmla="*/ 11 w 34"/>
                <a:gd name="T43" fmla="*/ 28 h 28"/>
                <a:gd name="T44" fmla="*/ 17 w 34"/>
                <a:gd name="T45" fmla="*/ 24 h 28"/>
                <a:gd name="T46" fmla="*/ 34 w 34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8">
                  <a:moveTo>
                    <a:pt x="34" y="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11"/>
                    <a:pt x="0" y="15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7"/>
                    <a:pt x="7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4" y="27"/>
                    <a:pt x="16" y="26"/>
                    <a:pt x="17" y="24"/>
                  </a:cubicBezTo>
                  <a:cubicBezTo>
                    <a:pt x="23" y="16"/>
                    <a:pt x="28" y="8"/>
                    <a:pt x="34" y="0"/>
                  </a:cubicBezTo>
                </a:path>
              </a:pathLst>
            </a:custGeom>
            <a:solidFill>
              <a:srgbClr val="EF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39501A2D-F694-48BE-80C4-8791C96A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1356"/>
              <a:ext cx="66" cy="54"/>
            </a:xfrm>
            <a:custGeom>
              <a:avLst/>
              <a:gdLst>
                <a:gd name="T0" fmla="*/ 154 w 164"/>
                <a:gd name="T1" fmla="*/ 0 h 135"/>
                <a:gd name="T2" fmla="*/ 149 w 164"/>
                <a:gd name="T3" fmla="*/ 1 h 135"/>
                <a:gd name="T4" fmla="*/ 7 w 164"/>
                <a:gd name="T5" fmla="*/ 72 h 135"/>
                <a:gd name="T6" fmla="*/ 2 w 164"/>
                <a:gd name="T7" fmla="*/ 85 h 135"/>
                <a:gd name="T8" fmla="*/ 11 w 164"/>
                <a:gd name="T9" fmla="*/ 90 h 135"/>
                <a:gd name="T10" fmla="*/ 15 w 164"/>
                <a:gd name="T11" fmla="*/ 89 h 135"/>
                <a:gd name="T12" fmla="*/ 111 w 164"/>
                <a:gd name="T13" fmla="*/ 42 h 135"/>
                <a:gd name="T14" fmla="*/ 121 w 164"/>
                <a:gd name="T15" fmla="*/ 27 h 135"/>
                <a:gd name="T16" fmla="*/ 129 w 164"/>
                <a:gd name="T17" fmla="*/ 23 h 135"/>
                <a:gd name="T18" fmla="*/ 135 w 164"/>
                <a:gd name="T19" fmla="*/ 25 h 135"/>
                <a:gd name="T20" fmla="*/ 137 w 164"/>
                <a:gd name="T21" fmla="*/ 28 h 135"/>
                <a:gd name="T22" fmla="*/ 140 w 164"/>
                <a:gd name="T23" fmla="*/ 27 h 135"/>
                <a:gd name="T24" fmla="*/ 119 w 164"/>
                <a:gd name="T25" fmla="*/ 123 h 135"/>
                <a:gd name="T26" fmla="*/ 127 w 164"/>
                <a:gd name="T27" fmla="*/ 134 h 135"/>
                <a:gd name="T28" fmla="*/ 129 w 164"/>
                <a:gd name="T29" fmla="*/ 135 h 135"/>
                <a:gd name="T30" fmla="*/ 138 w 164"/>
                <a:gd name="T31" fmla="*/ 127 h 135"/>
                <a:gd name="T32" fmla="*/ 163 w 164"/>
                <a:gd name="T33" fmla="*/ 12 h 135"/>
                <a:gd name="T34" fmla="*/ 159 w 164"/>
                <a:gd name="T35" fmla="*/ 2 h 135"/>
                <a:gd name="T36" fmla="*/ 154 w 164"/>
                <a:gd name="T3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4" h="135">
                  <a:moveTo>
                    <a:pt x="154" y="0"/>
                  </a:moveTo>
                  <a:cubicBezTo>
                    <a:pt x="152" y="0"/>
                    <a:pt x="151" y="0"/>
                    <a:pt x="149" y="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2" y="75"/>
                    <a:pt x="0" y="81"/>
                    <a:pt x="2" y="85"/>
                  </a:cubicBezTo>
                  <a:cubicBezTo>
                    <a:pt x="4" y="89"/>
                    <a:pt x="7" y="90"/>
                    <a:pt x="11" y="90"/>
                  </a:cubicBezTo>
                  <a:cubicBezTo>
                    <a:pt x="12" y="90"/>
                    <a:pt x="14" y="90"/>
                    <a:pt x="15" y="89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7" y="33"/>
                    <a:pt x="121" y="28"/>
                    <a:pt x="121" y="27"/>
                  </a:cubicBezTo>
                  <a:cubicBezTo>
                    <a:pt x="123" y="25"/>
                    <a:pt x="126" y="23"/>
                    <a:pt x="129" y="23"/>
                  </a:cubicBezTo>
                  <a:cubicBezTo>
                    <a:pt x="131" y="23"/>
                    <a:pt x="133" y="24"/>
                    <a:pt x="135" y="25"/>
                  </a:cubicBezTo>
                  <a:cubicBezTo>
                    <a:pt x="136" y="26"/>
                    <a:pt x="137" y="27"/>
                    <a:pt x="137" y="28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18" y="128"/>
                    <a:pt x="122" y="133"/>
                    <a:pt x="127" y="134"/>
                  </a:cubicBezTo>
                  <a:cubicBezTo>
                    <a:pt x="127" y="135"/>
                    <a:pt x="128" y="135"/>
                    <a:pt x="129" y="135"/>
                  </a:cubicBezTo>
                  <a:cubicBezTo>
                    <a:pt x="133" y="135"/>
                    <a:pt x="137" y="132"/>
                    <a:pt x="138" y="127"/>
                  </a:cubicBezTo>
                  <a:cubicBezTo>
                    <a:pt x="163" y="12"/>
                    <a:pt x="163" y="12"/>
                    <a:pt x="163" y="12"/>
                  </a:cubicBezTo>
                  <a:cubicBezTo>
                    <a:pt x="164" y="8"/>
                    <a:pt x="162" y="4"/>
                    <a:pt x="159" y="2"/>
                  </a:cubicBezTo>
                  <a:cubicBezTo>
                    <a:pt x="158" y="1"/>
                    <a:pt x="156" y="0"/>
                    <a:pt x="154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14983D58-4B0A-4A89-BD8C-02F9B0A20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" y="1365"/>
              <a:ext cx="10" cy="8"/>
            </a:xfrm>
            <a:custGeom>
              <a:avLst/>
              <a:gdLst>
                <a:gd name="T0" fmla="*/ 18 w 26"/>
                <a:gd name="T1" fmla="*/ 0 h 19"/>
                <a:gd name="T2" fmla="*/ 10 w 26"/>
                <a:gd name="T3" fmla="*/ 4 h 19"/>
                <a:gd name="T4" fmla="*/ 0 w 26"/>
                <a:gd name="T5" fmla="*/ 19 h 19"/>
                <a:gd name="T6" fmla="*/ 26 w 26"/>
                <a:gd name="T7" fmla="*/ 5 h 19"/>
                <a:gd name="T8" fmla="*/ 24 w 26"/>
                <a:gd name="T9" fmla="*/ 2 h 19"/>
                <a:gd name="T10" fmla="*/ 18 w 2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9">
                  <a:moveTo>
                    <a:pt x="18" y="0"/>
                  </a:moveTo>
                  <a:cubicBezTo>
                    <a:pt x="15" y="0"/>
                    <a:pt x="12" y="2"/>
                    <a:pt x="10" y="4"/>
                  </a:cubicBezTo>
                  <a:cubicBezTo>
                    <a:pt x="10" y="5"/>
                    <a:pt x="6" y="10"/>
                    <a:pt x="0" y="1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2" y="1"/>
                    <a:pt x="20" y="0"/>
                    <a:pt x="18" y="0"/>
                  </a:cubicBezTo>
                </a:path>
              </a:pathLst>
            </a:custGeom>
            <a:solidFill>
              <a:srgbClr val="EF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74E38391-221D-4B90-AC2B-E65096DFC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430"/>
              <a:ext cx="404" cy="346"/>
            </a:xfrm>
            <a:custGeom>
              <a:avLst/>
              <a:gdLst>
                <a:gd name="T0" fmla="*/ 506 w 1012"/>
                <a:gd name="T1" fmla="*/ 0 h 870"/>
                <a:gd name="T2" fmla="*/ 274 w 1012"/>
                <a:gd name="T3" fmla="*/ 48 h 870"/>
                <a:gd name="T4" fmla="*/ 275 w 1012"/>
                <a:gd name="T5" fmla="*/ 48 h 870"/>
                <a:gd name="T6" fmla="*/ 277 w 1012"/>
                <a:gd name="T7" fmla="*/ 48 h 870"/>
                <a:gd name="T8" fmla="*/ 283 w 1012"/>
                <a:gd name="T9" fmla="*/ 53 h 870"/>
                <a:gd name="T10" fmla="*/ 286 w 1012"/>
                <a:gd name="T11" fmla="*/ 64 h 870"/>
                <a:gd name="T12" fmla="*/ 506 w 1012"/>
                <a:gd name="T13" fmla="*/ 19 h 870"/>
                <a:gd name="T14" fmla="*/ 993 w 1012"/>
                <a:gd name="T15" fmla="*/ 435 h 870"/>
                <a:gd name="T16" fmla="*/ 506 w 1012"/>
                <a:gd name="T17" fmla="*/ 851 h 870"/>
                <a:gd name="T18" fmla="*/ 19 w 1012"/>
                <a:gd name="T19" fmla="*/ 435 h 870"/>
                <a:gd name="T20" fmla="*/ 273 w 1012"/>
                <a:gd name="T21" fmla="*/ 70 h 870"/>
                <a:gd name="T22" fmla="*/ 270 w 1012"/>
                <a:gd name="T23" fmla="*/ 57 h 870"/>
                <a:gd name="T24" fmla="*/ 273 w 1012"/>
                <a:gd name="T25" fmla="*/ 49 h 870"/>
                <a:gd name="T26" fmla="*/ 0 w 1012"/>
                <a:gd name="T27" fmla="*/ 435 h 870"/>
                <a:gd name="T28" fmla="*/ 506 w 1012"/>
                <a:gd name="T29" fmla="*/ 870 h 870"/>
                <a:gd name="T30" fmla="*/ 1012 w 1012"/>
                <a:gd name="T31" fmla="*/ 435 h 870"/>
                <a:gd name="T32" fmla="*/ 506 w 1012"/>
                <a:gd name="T3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870">
                  <a:moveTo>
                    <a:pt x="506" y="0"/>
                  </a:moveTo>
                  <a:cubicBezTo>
                    <a:pt x="423" y="0"/>
                    <a:pt x="344" y="17"/>
                    <a:pt x="274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6" y="48"/>
                    <a:pt x="277" y="48"/>
                  </a:cubicBezTo>
                  <a:cubicBezTo>
                    <a:pt x="280" y="48"/>
                    <a:pt x="283" y="50"/>
                    <a:pt x="283" y="53"/>
                  </a:cubicBezTo>
                  <a:cubicBezTo>
                    <a:pt x="286" y="64"/>
                    <a:pt x="286" y="64"/>
                    <a:pt x="286" y="64"/>
                  </a:cubicBezTo>
                  <a:cubicBezTo>
                    <a:pt x="352" y="35"/>
                    <a:pt x="427" y="19"/>
                    <a:pt x="506" y="19"/>
                  </a:cubicBezTo>
                  <a:cubicBezTo>
                    <a:pt x="775" y="19"/>
                    <a:pt x="993" y="206"/>
                    <a:pt x="993" y="435"/>
                  </a:cubicBezTo>
                  <a:cubicBezTo>
                    <a:pt x="993" y="665"/>
                    <a:pt x="775" y="851"/>
                    <a:pt x="506" y="851"/>
                  </a:cubicBezTo>
                  <a:cubicBezTo>
                    <a:pt x="237" y="851"/>
                    <a:pt x="19" y="665"/>
                    <a:pt x="19" y="435"/>
                  </a:cubicBezTo>
                  <a:cubicBezTo>
                    <a:pt x="19" y="278"/>
                    <a:pt x="122" y="141"/>
                    <a:pt x="273" y="70"/>
                  </a:cubicBezTo>
                  <a:cubicBezTo>
                    <a:pt x="270" y="57"/>
                    <a:pt x="270" y="57"/>
                    <a:pt x="270" y="57"/>
                  </a:cubicBezTo>
                  <a:cubicBezTo>
                    <a:pt x="269" y="54"/>
                    <a:pt x="270" y="50"/>
                    <a:pt x="273" y="49"/>
                  </a:cubicBezTo>
                  <a:cubicBezTo>
                    <a:pt x="111" y="122"/>
                    <a:pt x="0" y="267"/>
                    <a:pt x="0" y="435"/>
                  </a:cubicBezTo>
                  <a:cubicBezTo>
                    <a:pt x="0" y="675"/>
                    <a:pt x="227" y="870"/>
                    <a:pt x="506" y="870"/>
                  </a:cubicBezTo>
                  <a:cubicBezTo>
                    <a:pt x="785" y="870"/>
                    <a:pt x="1012" y="675"/>
                    <a:pt x="1012" y="435"/>
                  </a:cubicBezTo>
                  <a:cubicBezTo>
                    <a:pt x="1012" y="195"/>
                    <a:pt x="785" y="0"/>
                    <a:pt x="506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729F685-DC89-4D48-A249-441D3EF46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1512"/>
              <a:ext cx="96" cy="104"/>
            </a:xfrm>
            <a:custGeom>
              <a:avLst/>
              <a:gdLst>
                <a:gd name="T0" fmla="*/ 76 w 242"/>
                <a:gd name="T1" fmla="*/ 0 h 261"/>
                <a:gd name="T2" fmla="*/ 71 w 242"/>
                <a:gd name="T3" fmla="*/ 2 h 261"/>
                <a:gd name="T4" fmla="*/ 3 w 242"/>
                <a:gd name="T5" fmla="*/ 210 h 261"/>
                <a:gd name="T6" fmla="*/ 26 w 242"/>
                <a:gd name="T7" fmla="*/ 258 h 261"/>
                <a:gd name="T8" fmla="*/ 41 w 242"/>
                <a:gd name="T9" fmla="*/ 261 h 261"/>
                <a:gd name="T10" fmla="*/ 60 w 242"/>
                <a:gd name="T11" fmla="*/ 258 h 261"/>
                <a:gd name="T12" fmla="*/ 208 w 242"/>
                <a:gd name="T13" fmla="*/ 199 h 261"/>
                <a:gd name="T14" fmla="*/ 237 w 242"/>
                <a:gd name="T15" fmla="*/ 168 h 261"/>
                <a:gd name="T16" fmla="*/ 233 w 242"/>
                <a:gd name="T17" fmla="*/ 129 h 261"/>
                <a:gd name="T18" fmla="*/ 175 w 242"/>
                <a:gd name="T19" fmla="*/ 56 h 261"/>
                <a:gd name="T20" fmla="*/ 171 w 242"/>
                <a:gd name="T21" fmla="*/ 55 h 261"/>
                <a:gd name="T22" fmla="*/ 165 w 242"/>
                <a:gd name="T23" fmla="*/ 58 h 261"/>
                <a:gd name="T24" fmla="*/ 167 w 242"/>
                <a:gd name="T25" fmla="*/ 68 h 261"/>
                <a:gd name="T26" fmla="*/ 220 w 242"/>
                <a:gd name="T27" fmla="*/ 134 h 261"/>
                <a:gd name="T28" fmla="*/ 224 w 242"/>
                <a:gd name="T29" fmla="*/ 164 h 261"/>
                <a:gd name="T30" fmla="*/ 200 w 242"/>
                <a:gd name="T31" fmla="*/ 186 h 261"/>
                <a:gd name="T32" fmla="*/ 56 w 242"/>
                <a:gd name="T33" fmla="*/ 245 h 261"/>
                <a:gd name="T34" fmla="*/ 41 w 242"/>
                <a:gd name="T35" fmla="*/ 247 h 261"/>
                <a:gd name="T36" fmla="*/ 32 w 242"/>
                <a:gd name="T37" fmla="*/ 245 h 261"/>
                <a:gd name="T38" fmla="*/ 17 w 242"/>
                <a:gd name="T39" fmla="*/ 209 h 261"/>
                <a:gd name="T40" fmla="*/ 81 w 242"/>
                <a:gd name="T41" fmla="*/ 13 h 261"/>
                <a:gd name="T42" fmla="*/ 81 w 242"/>
                <a:gd name="T43" fmla="*/ 2 h 261"/>
                <a:gd name="T44" fmla="*/ 76 w 242"/>
                <a:gd name="T4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" h="261">
                  <a:moveTo>
                    <a:pt x="76" y="0"/>
                  </a:moveTo>
                  <a:cubicBezTo>
                    <a:pt x="74" y="0"/>
                    <a:pt x="72" y="1"/>
                    <a:pt x="71" y="2"/>
                  </a:cubicBezTo>
                  <a:cubicBezTo>
                    <a:pt x="5" y="63"/>
                    <a:pt x="0" y="159"/>
                    <a:pt x="3" y="210"/>
                  </a:cubicBezTo>
                  <a:cubicBezTo>
                    <a:pt x="3" y="219"/>
                    <a:pt x="5" y="248"/>
                    <a:pt x="26" y="258"/>
                  </a:cubicBezTo>
                  <a:cubicBezTo>
                    <a:pt x="31" y="260"/>
                    <a:pt x="36" y="261"/>
                    <a:pt x="41" y="261"/>
                  </a:cubicBezTo>
                  <a:cubicBezTo>
                    <a:pt x="48" y="261"/>
                    <a:pt x="54" y="260"/>
                    <a:pt x="60" y="258"/>
                  </a:cubicBezTo>
                  <a:cubicBezTo>
                    <a:pt x="112" y="247"/>
                    <a:pt x="162" y="227"/>
                    <a:pt x="208" y="199"/>
                  </a:cubicBezTo>
                  <a:cubicBezTo>
                    <a:pt x="220" y="191"/>
                    <a:pt x="232" y="182"/>
                    <a:pt x="237" y="168"/>
                  </a:cubicBezTo>
                  <a:cubicBezTo>
                    <a:pt x="242" y="154"/>
                    <a:pt x="237" y="139"/>
                    <a:pt x="233" y="129"/>
                  </a:cubicBezTo>
                  <a:cubicBezTo>
                    <a:pt x="222" y="100"/>
                    <a:pt x="201" y="74"/>
                    <a:pt x="175" y="56"/>
                  </a:cubicBezTo>
                  <a:cubicBezTo>
                    <a:pt x="173" y="55"/>
                    <a:pt x="172" y="55"/>
                    <a:pt x="171" y="55"/>
                  </a:cubicBezTo>
                  <a:cubicBezTo>
                    <a:pt x="168" y="55"/>
                    <a:pt x="166" y="56"/>
                    <a:pt x="165" y="58"/>
                  </a:cubicBezTo>
                  <a:cubicBezTo>
                    <a:pt x="162" y="61"/>
                    <a:pt x="163" y="66"/>
                    <a:pt x="167" y="68"/>
                  </a:cubicBezTo>
                  <a:cubicBezTo>
                    <a:pt x="190" y="84"/>
                    <a:pt x="209" y="107"/>
                    <a:pt x="220" y="134"/>
                  </a:cubicBezTo>
                  <a:cubicBezTo>
                    <a:pt x="225" y="147"/>
                    <a:pt x="226" y="156"/>
                    <a:pt x="224" y="164"/>
                  </a:cubicBezTo>
                  <a:cubicBezTo>
                    <a:pt x="220" y="174"/>
                    <a:pt x="210" y="181"/>
                    <a:pt x="200" y="186"/>
                  </a:cubicBezTo>
                  <a:cubicBezTo>
                    <a:pt x="156" y="213"/>
                    <a:pt x="107" y="233"/>
                    <a:pt x="56" y="245"/>
                  </a:cubicBezTo>
                  <a:cubicBezTo>
                    <a:pt x="52" y="246"/>
                    <a:pt x="46" y="247"/>
                    <a:pt x="41" y="247"/>
                  </a:cubicBezTo>
                  <a:cubicBezTo>
                    <a:pt x="38" y="247"/>
                    <a:pt x="35" y="246"/>
                    <a:pt x="32" y="245"/>
                  </a:cubicBezTo>
                  <a:cubicBezTo>
                    <a:pt x="23" y="241"/>
                    <a:pt x="18" y="229"/>
                    <a:pt x="17" y="209"/>
                  </a:cubicBezTo>
                  <a:cubicBezTo>
                    <a:pt x="14" y="160"/>
                    <a:pt x="19" y="70"/>
                    <a:pt x="81" y="13"/>
                  </a:cubicBezTo>
                  <a:cubicBezTo>
                    <a:pt x="84" y="10"/>
                    <a:pt x="84" y="5"/>
                    <a:pt x="81" y="2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B9C7727-62A6-4A85-B953-11362EB22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3" y="1450"/>
              <a:ext cx="117" cy="245"/>
            </a:xfrm>
            <a:custGeom>
              <a:avLst/>
              <a:gdLst>
                <a:gd name="T0" fmla="*/ 261 w 294"/>
                <a:gd name="T1" fmla="*/ 16 h 618"/>
                <a:gd name="T2" fmla="*/ 248 w 294"/>
                <a:gd name="T3" fmla="*/ 22 h 618"/>
                <a:gd name="T4" fmla="*/ 274 w 294"/>
                <a:gd name="T5" fmla="*/ 133 h 618"/>
                <a:gd name="T6" fmla="*/ 276 w 294"/>
                <a:gd name="T7" fmla="*/ 165 h 618"/>
                <a:gd name="T8" fmla="*/ 244 w 294"/>
                <a:gd name="T9" fmla="*/ 198 h 618"/>
                <a:gd name="T10" fmla="*/ 209 w 294"/>
                <a:gd name="T11" fmla="*/ 249 h 618"/>
                <a:gd name="T12" fmla="*/ 212 w 294"/>
                <a:gd name="T13" fmla="*/ 258 h 618"/>
                <a:gd name="T14" fmla="*/ 214 w 294"/>
                <a:gd name="T15" fmla="*/ 265 h 618"/>
                <a:gd name="T16" fmla="*/ 190 w 294"/>
                <a:gd name="T17" fmla="*/ 305 h 618"/>
                <a:gd name="T18" fmla="*/ 182 w 294"/>
                <a:gd name="T19" fmla="*/ 310 h 618"/>
                <a:gd name="T20" fmla="*/ 147 w 294"/>
                <a:gd name="T21" fmla="*/ 346 h 618"/>
                <a:gd name="T22" fmla="*/ 145 w 294"/>
                <a:gd name="T23" fmla="*/ 393 h 618"/>
                <a:gd name="T24" fmla="*/ 165 w 294"/>
                <a:gd name="T25" fmla="*/ 531 h 618"/>
                <a:gd name="T26" fmla="*/ 165 w 294"/>
                <a:gd name="T27" fmla="*/ 578 h 618"/>
                <a:gd name="T28" fmla="*/ 142 w 294"/>
                <a:gd name="T29" fmla="*/ 603 h 618"/>
                <a:gd name="T30" fmla="*/ 133 w 294"/>
                <a:gd name="T31" fmla="*/ 545 h 618"/>
                <a:gd name="T32" fmla="*/ 128 w 294"/>
                <a:gd name="T33" fmla="*/ 491 h 618"/>
                <a:gd name="T34" fmla="*/ 79 w 294"/>
                <a:gd name="T35" fmla="*/ 436 h 618"/>
                <a:gd name="T36" fmla="*/ 37 w 294"/>
                <a:gd name="T37" fmla="*/ 426 h 618"/>
                <a:gd name="T38" fmla="*/ 5 w 294"/>
                <a:gd name="T39" fmla="*/ 432 h 618"/>
                <a:gd name="T40" fmla="*/ 2 w 294"/>
                <a:gd name="T41" fmla="*/ 441 h 618"/>
                <a:gd name="T42" fmla="*/ 8 w 294"/>
                <a:gd name="T43" fmla="*/ 446 h 618"/>
                <a:gd name="T44" fmla="*/ 11 w 294"/>
                <a:gd name="T45" fmla="*/ 445 h 618"/>
                <a:gd name="T46" fmla="*/ 37 w 294"/>
                <a:gd name="T47" fmla="*/ 440 h 618"/>
                <a:gd name="T48" fmla="*/ 73 w 294"/>
                <a:gd name="T49" fmla="*/ 449 h 618"/>
                <a:gd name="T50" fmla="*/ 115 w 294"/>
                <a:gd name="T51" fmla="*/ 495 h 618"/>
                <a:gd name="T52" fmla="*/ 119 w 294"/>
                <a:gd name="T53" fmla="*/ 544 h 618"/>
                <a:gd name="T54" fmla="*/ 132 w 294"/>
                <a:gd name="T55" fmla="*/ 615 h 618"/>
                <a:gd name="T56" fmla="*/ 138 w 294"/>
                <a:gd name="T57" fmla="*/ 618 h 618"/>
                <a:gd name="T58" fmla="*/ 138 w 294"/>
                <a:gd name="T59" fmla="*/ 618 h 618"/>
                <a:gd name="T60" fmla="*/ 179 w 294"/>
                <a:gd name="T61" fmla="*/ 582 h 618"/>
                <a:gd name="T62" fmla="*/ 179 w 294"/>
                <a:gd name="T63" fmla="*/ 529 h 618"/>
                <a:gd name="T64" fmla="*/ 159 w 294"/>
                <a:gd name="T65" fmla="*/ 391 h 618"/>
                <a:gd name="T66" fmla="*/ 160 w 294"/>
                <a:gd name="T67" fmla="*/ 352 h 618"/>
                <a:gd name="T68" fmla="*/ 190 w 294"/>
                <a:gd name="T69" fmla="*/ 322 h 618"/>
                <a:gd name="T70" fmla="*/ 198 w 294"/>
                <a:gd name="T71" fmla="*/ 316 h 618"/>
                <a:gd name="T72" fmla="*/ 228 w 294"/>
                <a:gd name="T73" fmla="*/ 263 h 618"/>
                <a:gd name="T74" fmla="*/ 226 w 294"/>
                <a:gd name="T75" fmla="*/ 254 h 618"/>
                <a:gd name="T76" fmla="*/ 223 w 294"/>
                <a:gd name="T77" fmla="*/ 246 h 618"/>
                <a:gd name="T78" fmla="*/ 252 w 294"/>
                <a:gd name="T79" fmla="*/ 210 h 618"/>
                <a:gd name="T80" fmla="*/ 290 w 294"/>
                <a:gd name="T81" fmla="*/ 169 h 618"/>
                <a:gd name="T82" fmla="*/ 288 w 294"/>
                <a:gd name="T83" fmla="*/ 129 h 618"/>
                <a:gd name="T84" fmla="*/ 261 w 294"/>
                <a:gd name="T85" fmla="*/ 16 h 618"/>
                <a:gd name="T86" fmla="*/ 249 w 294"/>
                <a:gd name="T87" fmla="*/ 0 h 618"/>
                <a:gd name="T88" fmla="*/ 248 w 294"/>
                <a:gd name="T89" fmla="*/ 1 h 618"/>
                <a:gd name="T90" fmla="*/ 249 w 294"/>
                <a:gd name="T91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4" h="618">
                  <a:moveTo>
                    <a:pt x="261" y="16"/>
                  </a:moveTo>
                  <a:cubicBezTo>
                    <a:pt x="257" y="18"/>
                    <a:pt x="252" y="20"/>
                    <a:pt x="248" y="22"/>
                  </a:cubicBezTo>
                  <a:cubicBezTo>
                    <a:pt x="274" y="133"/>
                    <a:pt x="274" y="133"/>
                    <a:pt x="274" y="133"/>
                  </a:cubicBezTo>
                  <a:cubicBezTo>
                    <a:pt x="277" y="143"/>
                    <a:pt x="279" y="155"/>
                    <a:pt x="276" y="165"/>
                  </a:cubicBezTo>
                  <a:cubicBezTo>
                    <a:pt x="272" y="178"/>
                    <a:pt x="258" y="188"/>
                    <a:pt x="244" y="198"/>
                  </a:cubicBezTo>
                  <a:cubicBezTo>
                    <a:pt x="226" y="210"/>
                    <a:pt x="206" y="225"/>
                    <a:pt x="209" y="249"/>
                  </a:cubicBezTo>
                  <a:cubicBezTo>
                    <a:pt x="210" y="252"/>
                    <a:pt x="211" y="255"/>
                    <a:pt x="212" y="258"/>
                  </a:cubicBezTo>
                  <a:cubicBezTo>
                    <a:pt x="213" y="261"/>
                    <a:pt x="214" y="263"/>
                    <a:pt x="214" y="265"/>
                  </a:cubicBezTo>
                  <a:cubicBezTo>
                    <a:pt x="217" y="283"/>
                    <a:pt x="198" y="299"/>
                    <a:pt x="190" y="305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68" y="319"/>
                    <a:pt x="153" y="330"/>
                    <a:pt x="147" y="346"/>
                  </a:cubicBezTo>
                  <a:cubicBezTo>
                    <a:pt x="140" y="362"/>
                    <a:pt x="143" y="379"/>
                    <a:pt x="145" y="393"/>
                  </a:cubicBezTo>
                  <a:cubicBezTo>
                    <a:pt x="165" y="531"/>
                    <a:pt x="165" y="531"/>
                    <a:pt x="165" y="531"/>
                  </a:cubicBezTo>
                  <a:cubicBezTo>
                    <a:pt x="167" y="546"/>
                    <a:pt x="169" y="563"/>
                    <a:pt x="165" y="578"/>
                  </a:cubicBezTo>
                  <a:cubicBezTo>
                    <a:pt x="162" y="589"/>
                    <a:pt x="153" y="601"/>
                    <a:pt x="142" y="603"/>
                  </a:cubicBezTo>
                  <a:cubicBezTo>
                    <a:pt x="133" y="586"/>
                    <a:pt x="133" y="566"/>
                    <a:pt x="133" y="545"/>
                  </a:cubicBezTo>
                  <a:cubicBezTo>
                    <a:pt x="133" y="527"/>
                    <a:pt x="134" y="508"/>
                    <a:pt x="128" y="491"/>
                  </a:cubicBezTo>
                  <a:cubicBezTo>
                    <a:pt x="122" y="467"/>
                    <a:pt x="104" y="447"/>
                    <a:pt x="79" y="436"/>
                  </a:cubicBezTo>
                  <a:cubicBezTo>
                    <a:pt x="66" y="429"/>
                    <a:pt x="51" y="426"/>
                    <a:pt x="37" y="426"/>
                  </a:cubicBezTo>
                  <a:cubicBezTo>
                    <a:pt x="26" y="426"/>
                    <a:pt x="15" y="428"/>
                    <a:pt x="5" y="432"/>
                  </a:cubicBezTo>
                  <a:cubicBezTo>
                    <a:pt x="2" y="433"/>
                    <a:pt x="0" y="438"/>
                    <a:pt x="2" y="441"/>
                  </a:cubicBezTo>
                  <a:cubicBezTo>
                    <a:pt x="3" y="444"/>
                    <a:pt x="5" y="446"/>
                    <a:pt x="8" y="446"/>
                  </a:cubicBezTo>
                  <a:cubicBezTo>
                    <a:pt x="9" y="446"/>
                    <a:pt x="10" y="446"/>
                    <a:pt x="11" y="445"/>
                  </a:cubicBezTo>
                  <a:cubicBezTo>
                    <a:pt x="19" y="442"/>
                    <a:pt x="28" y="440"/>
                    <a:pt x="37" y="440"/>
                  </a:cubicBezTo>
                  <a:cubicBezTo>
                    <a:pt x="49" y="440"/>
                    <a:pt x="62" y="443"/>
                    <a:pt x="73" y="449"/>
                  </a:cubicBezTo>
                  <a:cubicBezTo>
                    <a:pt x="94" y="458"/>
                    <a:pt x="109" y="475"/>
                    <a:pt x="115" y="495"/>
                  </a:cubicBezTo>
                  <a:cubicBezTo>
                    <a:pt x="119" y="510"/>
                    <a:pt x="119" y="528"/>
                    <a:pt x="119" y="544"/>
                  </a:cubicBezTo>
                  <a:cubicBezTo>
                    <a:pt x="119" y="568"/>
                    <a:pt x="119" y="593"/>
                    <a:pt x="132" y="615"/>
                  </a:cubicBezTo>
                  <a:cubicBezTo>
                    <a:pt x="133" y="617"/>
                    <a:pt x="135" y="618"/>
                    <a:pt x="138" y="618"/>
                  </a:cubicBezTo>
                  <a:cubicBezTo>
                    <a:pt x="138" y="618"/>
                    <a:pt x="138" y="618"/>
                    <a:pt x="138" y="618"/>
                  </a:cubicBezTo>
                  <a:cubicBezTo>
                    <a:pt x="159" y="617"/>
                    <a:pt x="174" y="599"/>
                    <a:pt x="179" y="582"/>
                  </a:cubicBezTo>
                  <a:cubicBezTo>
                    <a:pt x="184" y="564"/>
                    <a:pt x="181" y="545"/>
                    <a:pt x="179" y="529"/>
                  </a:cubicBezTo>
                  <a:cubicBezTo>
                    <a:pt x="159" y="391"/>
                    <a:pt x="159" y="391"/>
                    <a:pt x="159" y="391"/>
                  </a:cubicBezTo>
                  <a:cubicBezTo>
                    <a:pt x="157" y="378"/>
                    <a:pt x="155" y="364"/>
                    <a:pt x="160" y="352"/>
                  </a:cubicBezTo>
                  <a:cubicBezTo>
                    <a:pt x="165" y="339"/>
                    <a:pt x="177" y="331"/>
                    <a:pt x="190" y="322"/>
                  </a:cubicBezTo>
                  <a:cubicBezTo>
                    <a:pt x="193" y="320"/>
                    <a:pt x="196" y="318"/>
                    <a:pt x="198" y="316"/>
                  </a:cubicBezTo>
                  <a:cubicBezTo>
                    <a:pt x="211" y="307"/>
                    <a:pt x="233" y="288"/>
                    <a:pt x="228" y="263"/>
                  </a:cubicBezTo>
                  <a:cubicBezTo>
                    <a:pt x="227" y="260"/>
                    <a:pt x="227" y="257"/>
                    <a:pt x="226" y="254"/>
                  </a:cubicBezTo>
                  <a:cubicBezTo>
                    <a:pt x="225" y="251"/>
                    <a:pt x="224" y="249"/>
                    <a:pt x="223" y="246"/>
                  </a:cubicBezTo>
                  <a:cubicBezTo>
                    <a:pt x="221" y="232"/>
                    <a:pt x="233" y="223"/>
                    <a:pt x="252" y="210"/>
                  </a:cubicBezTo>
                  <a:cubicBezTo>
                    <a:pt x="268" y="199"/>
                    <a:pt x="284" y="187"/>
                    <a:pt x="290" y="169"/>
                  </a:cubicBezTo>
                  <a:cubicBezTo>
                    <a:pt x="294" y="155"/>
                    <a:pt x="291" y="141"/>
                    <a:pt x="288" y="129"/>
                  </a:cubicBezTo>
                  <a:cubicBezTo>
                    <a:pt x="261" y="16"/>
                    <a:pt x="261" y="16"/>
                    <a:pt x="261" y="16"/>
                  </a:cubicBezTo>
                  <a:moveTo>
                    <a:pt x="249" y="0"/>
                  </a:moveTo>
                  <a:cubicBezTo>
                    <a:pt x="249" y="0"/>
                    <a:pt x="248" y="1"/>
                    <a:pt x="248" y="1"/>
                  </a:cubicBezTo>
                  <a:cubicBezTo>
                    <a:pt x="248" y="1"/>
                    <a:pt x="249" y="0"/>
                    <a:pt x="249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783C45D-4B6F-41A5-AA74-3AF163916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" y="1450"/>
              <a:ext cx="7" cy="8"/>
            </a:xfrm>
            <a:custGeom>
              <a:avLst/>
              <a:gdLst>
                <a:gd name="T0" fmla="*/ 8 w 17"/>
                <a:gd name="T1" fmla="*/ 0 h 22"/>
                <a:gd name="T2" fmla="*/ 6 w 17"/>
                <a:gd name="T3" fmla="*/ 0 h 22"/>
                <a:gd name="T4" fmla="*/ 5 w 17"/>
                <a:gd name="T5" fmla="*/ 0 h 22"/>
                <a:gd name="T6" fmla="*/ 4 w 17"/>
                <a:gd name="T7" fmla="*/ 1 h 22"/>
                <a:gd name="T8" fmla="*/ 1 w 17"/>
                <a:gd name="T9" fmla="*/ 9 h 22"/>
                <a:gd name="T10" fmla="*/ 4 w 17"/>
                <a:gd name="T11" fmla="*/ 22 h 22"/>
                <a:gd name="T12" fmla="*/ 17 w 17"/>
                <a:gd name="T13" fmla="*/ 16 h 22"/>
                <a:gd name="T14" fmla="*/ 14 w 17"/>
                <a:gd name="T15" fmla="*/ 5 h 22"/>
                <a:gd name="T16" fmla="*/ 8 w 17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8" y="20"/>
                    <a:pt x="13" y="18"/>
                    <a:pt x="17" y="1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rgbClr val="EF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82F5A18-F9EB-49BA-A40C-0C8742A5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2" y="1915"/>
              <a:ext cx="201" cy="213"/>
            </a:xfrm>
            <a:custGeom>
              <a:avLst/>
              <a:gdLst>
                <a:gd name="T0" fmla="*/ 358 w 504"/>
                <a:gd name="T1" fmla="*/ 519 h 536"/>
                <a:gd name="T2" fmla="*/ 148 w 504"/>
                <a:gd name="T3" fmla="*/ 401 h 536"/>
                <a:gd name="T4" fmla="*/ 16 w 504"/>
                <a:gd name="T5" fmla="*/ 161 h 536"/>
                <a:gd name="T6" fmla="*/ 144 w 504"/>
                <a:gd name="T7" fmla="*/ 17 h 536"/>
                <a:gd name="T8" fmla="*/ 251 w 504"/>
                <a:gd name="T9" fmla="*/ 111 h 536"/>
                <a:gd name="T10" fmla="*/ 256 w 504"/>
                <a:gd name="T11" fmla="*/ 113 h 536"/>
                <a:gd name="T12" fmla="*/ 258 w 504"/>
                <a:gd name="T13" fmla="*/ 112 h 536"/>
                <a:gd name="T14" fmla="*/ 421 w 504"/>
                <a:gd name="T15" fmla="*/ 66 h 536"/>
                <a:gd name="T16" fmla="*/ 489 w 504"/>
                <a:gd name="T17" fmla="*/ 293 h 536"/>
                <a:gd name="T18" fmla="*/ 358 w 504"/>
                <a:gd name="T19" fmla="*/ 519 h 536"/>
                <a:gd name="T20" fmla="*/ 143 w 504"/>
                <a:gd name="T21" fmla="*/ 0 h 536"/>
                <a:gd name="T22" fmla="*/ 138 w 504"/>
                <a:gd name="T23" fmla="*/ 2 h 536"/>
                <a:gd name="T24" fmla="*/ 2 w 504"/>
                <a:gd name="T25" fmla="*/ 155 h 536"/>
                <a:gd name="T26" fmla="*/ 1 w 504"/>
                <a:gd name="T27" fmla="*/ 163 h 536"/>
                <a:gd name="T28" fmla="*/ 137 w 504"/>
                <a:gd name="T29" fmla="*/ 410 h 536"/>
                <a:gd name="T30" fmla="*/ 140 w 504"/>
                <a:gd name="T31" fmla="*/ 412 h 536"/>
                <a:gd name="T32" fmla="*/ 357 w 504"/>
                <a:gd name="T33" fmla="*/ 535 h 536"/>
                <a:gd name="T34" fmla="*/ 361 w 504"/>
                <a:gd name="T35" fmla="*/ 536 h 536"/>
                <a:gd name="T36" fmla="*/ 367 w 504"/>
                <a:gd name="T37" fmla="*/ 532 h 536"/>
                <a:gd name="T38" fmla="*/ 503 w 504"/>
                <a:gd name="T39" fmla="*/ 298 h 536"/>
                <a:gd name="T40" fmla="*/ 503 w 504"/>
                <a:gd name="T41" fmla="*/ 292 h 536"/>
                <a:gd name="T42" fmla="*/ 433 w 504"/>
                <a:gd name="T43" fmla="*/ 55 h 536"/>
                <a:gd name="T44" fmla="*/ 426 w 504"/>
                <a:gd name="T45" fmla="*/ 50 h 536"/>
                <a:gd name="T46" fmla="*/ 424 w 504"/>
                <a:gd name="T47" fmla="*/ 50 h 536"/>
                <a:gd name="T48" fmla="*/ 257 w 504"/>
                <a:gd name="T49" fmla="*/ 98 h 536"/>
                <a:gd name="T50" fmla="*/ 148 w 504"/>
                <a:gd name="T51" fmla="*/ 1 h 536"/>
                <a:gd name="T52" fmla="*/ 143 w 504"/>
                <a:gd name="T5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4" h="536">
                  <a:moveTo>
                    <a:pt x="358" y="519"/>
                  </a:moveTo>
                  <a:cubicBezTo>
                    <a:pt x="148" y="401"/>
                    <a:pt x="148" y="401"/>
                    <a:pt x="148" y="401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251" y="111"/>
                    <a:pt x="251" y="111"/>
                    <a:pt x="251" y="111"/>
                  </a:cubicBezTo>
                  <a:cubicBezTo>
                    <a:pt x="252" y="112"/>
                    <a:pt x="254" y="113"/>
                    <a:pt x="256" y="113"/>
                  </a:cubicBezTo>
                  <a:cubicBezTo>
                    <a:pt x="256" y="113"/>
                    <a:pt x="257" y="113"/>
                    <a:pt x="258" y="112"/>
                  </a:cubicBezTo>
                  <a:cubicBezTo>
                    <a:pt x="421" y="66"/>
                    <a:pt x="421" y="66"/>
                    <a:pt x="421" y="66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358" y="519"/>
                    <a:pt x="358" y="519"/>
                    <a:pt x="358" y="519"/>
                  </a:cubicBezTo>
                  <a:moveTo>
                    <a:pt x="143" y="0"/>
                  </a:moveTo>
                  <a:cubicBezTo>
                    <a:pt x="141" y="0"/>
                    <a:pt x="139" y="0"/>
                    <a:pt x="138" y="2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0" y="158"/>
                    <a:pt x="0" y="161"/>
                    <a:pt x="1" y="163"/>
                  </a:cubicBezTo>
                  <a:cubicBezTo>
                    <a:pt x="137" y="410"/>
                    <a:pt x="137" y="410"/>
                    <a:pt x="137" y="410"/>
                  </a:cubicBezTo>
                  <a:cubicBezTo>
                    <a:pt x="138" y="411"/>
                    <a:pt x="139" y="412"/>
                    <a:pt x="140" y="412"/>
                  </a:cubicBezTo>
                  <a:cubicBezTo>
                    <a:pt x="357" y="535"/>
                    <a:pt x="357" y="535"/>
                    <a:pt x="357" y="535"/>
                  </a:cubicBezTo>
                  <a:cubicBezTo>
                    <a:pt x="358" y="536"/>
                    <a:pt x="359" y="536"/>
                    <a:pt x="361" y="536"/>
                  </a:cubicBezTo>
                  <a:cubicBezTo>
                    <a:pt x="363" y="536"/>
                    <a:pt x="366" y="535"/>
                    <a:pt x="367" y="532"/>
                  </a:cubicBezTo>
                  <a:cubicBezTo>
                    <a:pt x="503" y="298"/>
                    <a:pt x="503" y="298"/>
                    <a:pt x="503" y="298"/>
                  </a:cubicBezTo>
                  <a:cubicBezTo>
                    <a:pt x="504" y="296"/>
                    <a:pt x="504" y="294"/>
                    <a:pt x="503" y="292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2" y="52"/>
                    <a:pt x="429" y="50"/>
                    <a:pt x="426" y="50"/>
                  </a:cubicBezTo>
                  <a:cubicBezTo>
                    <a:pt x="426" y="50"/>
                    <a:pt x="425" y="50"/>
                    <a:pt x="424" y="50"/>
                  </a:cubicBezTo>
                  <a:cubicBezTo>
                    <a:pt x="257" y="98"/>
                    <a:pt x="257" y="98"/>
                    <a:pt x="257" y="98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0"/>
                    <a:pt x="145" y="0"/>
                    <a:pt x="143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BA772CB-3D7A-4BF3-8B13-FFD0671D7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" y="1438"/>
              <a:ext cx="67" cy="48"/>
            </a:xfrm>
            <a:custGeom>
              <a:avLst/>
              <a:gdLst>
                <a:gd name="T0" fmla="*/ 47 w 168"/>
                <a:gd name="T1" fmla="*/ 29 h 121"/>
                <a:gd name="T2" fmla="*/ 48 w 168"/>
                <a:gd name="T3" fmla="*/ 53 h 121"/>
                <a:gd name="T4" fmla="*/ 39 w 168"/>
                <a:gd name="T5" fmla="*/ 52 h 121"/>
                <a:gd name="T6" fmla="*/ 7 w 168"/>
                <a:gd name="T7" fmla="*/ 42 h 121"/>
                <a:gd name="T8" fmla="*/ 4 w 168"/>
                <a:gd name="T9" fmla="*/ 42 h 121"/>
                <a:gd name="T10" fmla="*/ 1 w 168"/>
                <a:gd name="T11" fmla="*/ 44 h 121"/>
                <a:gd name="T12" fmla="*/ 16 w 168"/>
                <a:gd name="T13" fmla="*/ 53 h 121"/>
                <a:gd name="T14" fmla="*/ 40 w 168"/>
                <a:gd name="T15" fmla="*/ 61 h 121"/>
                <a:gd name="T16" fmla="*/ 48 w 168"/>
                <a:gd name="T17" fmla="*/ 63 h 121"/>
                <a:gd name="T18" fmla="*/ 50 w 168"/>
                <a:gd name="T19" fmla="*/ 78 h 121"/>
                <a:gd name="T20" fmla="*/ 46 w 168"/>
                <a:gd name="T21" fmla="*/ 82 h 121"/>
                <a:gd name="T22" fmla="*/ 37 w 168"/>
                <a:gd name="T23" fmla="*/ 80 h 121"/>
                <a:gd name="T24" fmla="*/ 26 w 168"/>
                <a:gd name="T25" fmla="*/ 78 h 121"/>
                <a:gd name="T26" fmla="*/ 8 w 168"/>
                <a:gd name="T27" fmla="*/ 99 h 121"/>
                <a:gd name="T28" fmla="*/ 58 w 168"/>
                <a:gd name="T29" fmla="*/ 89 h 121"/>
                <a:gd name="T30" fmla="*/ 63 w 168"/>
                <a:gd name="T31" fmla="*/ 83 h 121"/>
                <a:gd name="T32" fmla="*/ 62 w 168"/>
                <a:gd name="T33" fmla="*/ 78 h 121"/>
                <a:gd name="T34" fmla="*/ 60 w 168"/>
                <a:gd name="T35" fmla="*/ 79 h 121"/>
                <a:gd name="T36" fmla="*/ 64 w 168"/>
                <a:gd name="T37" fmla="*/ 64 h 121"/>
                <a:gd name="T38" fmla="*/ 68 w 168"/>
                <a:gd name="T39" fmla="*/ 48 h 121"/>
                <a:gd name="T40" fmla="*/ 73 w 168"/>
                <a:gd name="T41" fmla="*/ 37 h 121"/>
                <a:gd name="T42" fmla="*/ 55 w 168"/>
                <a:gd name="T43" fmla="*/ 27 h 121"/>
                <a:gd name="T44" fmla="*/ 94 w 168"/>
                <a:gd name="T45" fmla="*/ 12 h 121"/>
                <a:gd name="T46" fmla="*/ 87 w 168"/>
                <a:gd name="T47" fmla="*/ 39 h 121"/>
                <a:gd name="T48" fmla="*/ 80 w 168"/>
                <a:gd name="T49" fmla="*/ 57 h 121"/>
                <a:gd name="T50" fmla="*/ 76 w 168"/>
                <a:gd name="T51" fmla="*/ 59 h 121"/>
                <a:gd name="T52" fmla="*/ 77 w 168"/>
                <a:gd name="T53" fmla="*/ 72 h 121"/>
                <a:gd name="T54" fmla="*/ 85 w 168"/>
                <a:gd name="T55" fmla="*/ 121 h 121"/>
                <a:gd name="T56" fmla="*/ 131 w 168"/>
                <a:gd name="T57" fmla="*/ 105 h 121"/>
                <a:gd name="T58" fmla="*/ 124 w 168"/>
                <a:gd name="T59" fmla="*/ 100 h 121"/>
                <a:gd name="T60" fmla="*/ 102 w 168"/>
                <a:gd name="T61" fmla="*/ 106 h 121"/>
                <a:gd name="T62" fmla="*/ 83 w 168"/>
                <a:gd name="T63" fmla="*/ 82 h 121"/>
                <a:gd name="T64" fmla="*/ 85 w 168"/>
                <a:gd name="T65" fmla="*/ 73 h 121"/>
                <a:gd name="T66" fmla="*/ 90 w 168"/>
                <a:gd name="T67" fmla="*/ 71 h 121"/>
                <a:gd name="T68" fmla="*/ 106 w 168"/>
                <a:gd name="T69" fmla="*/ 74 h 121"/>
                <a:gd name="T70" fmla="*/ 155 w 168"/>
                <a:gd name="T71" fmla="*/ 80 h 121"/>
                <a:gd name="T72" fmla="*/ 167 w 168"/>
                <a:gd name="T73" fmla="*/ 78 h 121"/>
                <a:gd name="T74" fmla="*/ 122 w 168"/>
                <a:gd name="T75" fmla="*/ 70 h 121"/>
                <a:gd name="T76" fmla="*/ 88 w 168"/>
                <a:gd name="T77" fmla="*/ 61 h 121"/>
                <a:gd name="T78" fmla="*/ 107 w 168"/>
                <a:gd name="T79" fmla="*/ 2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121">
                  <a:moveTo>
                    <a:pt x="55" y="27"/>
                  </a:moveTo>
                  <a:cubicBezTo>
                    <a:pt x="52" y="27"/>
                    <a:pt x="49" y="28"/>
                    <a:pt x="47" y="29"/>
                  </a:cubicBezTo>
                  <a:cubicBezTo>
                    <a:pt x="46" y="37"/>
                    <a:pt x="46" y="46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7" y="54"/>
                    <a:pt x="47" y="54"/>
                  </a:cubicBezTo>
                  <a:cubicBezTo>
                    <a:pt x="45" y="53"/>
                    <a:pt x="42" y="52"/>
                    <a:pt x="39" y="52"/>
                  </a:cubicBezTo>
                  <a:cubicBezTo>
                    <a:pt x="28" y="50"/>
                    <a:pt x="20" y="47"/>
                    <a:pt x="14" y="43"/>
                  </a:cubicBezTo>
                  <a:cubicBezTo>
                    <a:pt x="12" y="43"/>
                    <a:pt x="9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3" y="42"/>
                    <a:pt x="1" y="43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2" y="45"/>
                    <a:pt x="3" y="46"/>
                    <a:pt x="4" y="48"/>
                  </a:cubicBezTo>
                  <a:cubicBezTo>
                    <a:pt x="7" y="50"/>
                    <a:pt x="12" y="52"/>
                    <a:pt x="16" y="53"/>
                  </a:cubicBezTo>
                  <a:cubicBezTo>
                    <a:pt x="17" y="54"/>
                    <a:pt x="19" y="54"/>
                    <a:pt x="20" y="55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49" y="66"/>
                    <a:pt x="50" y="70"/>
                  </a:cubicBezTo>
                  <a:cubicBezTo>
                    <a:pt x="50" y="73"/>
                    <a:pt x="50" y="76"/>
                    <a:pt x="50" y="78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2"/>
                    <a:pt x="47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3" y="79"/>
                    <a:pt x="30" y="78"/>
                    <a:pt x="29" y="78"/>
                  </a:cubicBezTo>
                  <a:cubicBezTo>
                    <a:pt x="28" y="78"/>
                    <a:pt x="27" y="78"/>
                    <a:pt x="26" y="78"/>
                  </a:cubicBezTo>
                  <a:cubicBezTo>
                    <a:pt x="17" y="78"/>
                    <a:pt x="10" y="82"/>
                    <a:pt x="3" y="91"/>
                  </a:cubicBezTo>
                  <a:cubicBezTo>
                    <a:pt x="4" y="93"/>
                    <a:pt x="6" y="96"/>
                    <a:pt x="8" y="99"/>
                  </a:cubicBezTo>
                  <a:cubicBezTo>
                    <a:pt x="22" y="102"/>
                    <a:pt x="32" y="105"/>
                    <a:pt x="39" y="106"/>
                  </a:cubicBezTo>
                  <a:cubicBezTo>
                    <a:pt x="45" y="106"/>
                    <a:pt x="51" y="100"/>
                    <a:pt x="58" y="89"/>
                  </a:cubicBezTo>
                  <a:cubicBezTo>
                    <a:pt x="59" y="88"/>
                    <a:pt x="60" y="87"/>
                    <a:pt x="60" y="86"/>
                  </a:cubicBezTo>
                  <a:cubicBezTo>
                    <a:pt x="62" y="85"/>
                    <a:pt x="63" y="84"/>
                    <a:pt x="63" y="83"/>
                  </a:cubicBezTo>
                  <a:cubicBezTo>
                    <a:pt x="63" y="82"/>
                    <a:pt x="63" y="81"/>
                    <a:pt x="63" y="80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2" y="78"/>
                    <a:pt x="61" y="78"/>
                    <a:pt x="61" y="78"/>
                  </a:cubicBezTo>
                  <a:cubicBezTo>
                    <a:pt x="61" y="78"/>
                    <a:pt x="60" y="78"/>
                    <a:pt x="60" y="79"/>
                  </a:cubicBezTo>
                  <a:cubicBezTo>
                    <a:pt x="60" y="78"/>
                    <a:pt x="60" y="78"/>
                    <a:pt x="59" y="78"/>
                  </a:cubicBezTo>
                  <a:cubicBezTo>
                    <a:pt x="61" y="71"/>
                    <a:pt x="63" y="67"/>
                    <a:pt x="64" y="64"/>
                  </a:cubicBezTo>
                  <a:cubicBezTo>
                    <a:pt x="66" y="58"/>
                    <a:pt x="68" y="53"/>
                    <a:pt x="69" y="50"/>
                  </a:cubicBezTo>
                  <a:cubicBezTo>
                    <a:pt x="68" y="49"/>
                    <a:pt x="68" y="49"/>
                    <a:pt x="68" y="48"/>
                  </a:cubicBezTo>
                  <a:cubicBezTo>
                    <a:pt x="69" y="45"/>
                    <a:pt x="71" y="43"/>
                    <a:pt x="72" y="42"/>
                  </a:cubicBezTo>
                  <a:cubicBezTo>
                    <a:pt x="72" y="39"/>
                    <a:pt x="73" y="38"/>
                    <a:pt x="73" y="37"/>
                  </a:cubicBezTo>
                  <a:cubicBezTo>
                    <a:pt x="72" y="35"/>
                    <a:pt x="70" y="32"/>
                    <a:pt x="65" y="29"/>
                  </a:cubicBezTo>
                  <a:cubicBezTo>
                    <a:pt x="62" y="28"/>
                    <a:pt x="58" y="27"/>
                    <a:pt x="55" y="27"/>
                  </a:cubicBezTo>
                  <a:moveTo>
                    <a:pt x="104" y="0"/>
                  </a:moveTo>
                  <a:cubicBezTo>
                    <a:pt x="100" y="1"/>
                    <a:pt x="97" y="5"/>
                    <a:pt x="94" y="12"/>
                  </a:cubicBezTo>
                  <a:cubicBezTo>
                    <a:pt x="92" y="18"/>
                    <a:pt x="91" y="22"/>
                    <a:pt x="91" y="2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5" y="43"/>
                    <a:pt x="83" y="47"/>
                    <a:pt x="82" y="51"/>
                  </a:cubicBezTo>
                  <a:cubicBezTo>
                    <a:pt x="82" y="51"/>
                    <a:pt x="81" y="53"/>
                    <a:pt x="80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6" y="62"/>
                    <a:pt x="77" y="68"/>
                  </a:cubicBezTo>
                  <a:cubicBezTo>
                    <a:pt x="77" y="70"/>
                    <a:pt x="77" y="71"/>
                    <a:pt x="77" y="72"/>
                  </a:cubicBezTo>
                  <a:cubicBezTo>
                    <a:pt x="77" y="74"/>
                    <a:pt x="76" y="78"/>
                    <a:pt x="75" y="85"/>
                  </a:cubicBezTo>
                  <a:cubicBezTo>
                    <a:pt x="72" y="103"/>
                    <a:pt x="76" y="115"/>
                    <a:pt x="85" y="121"/>
                  </a:cubicBezTo>
                  <a:cubicBezTo>
                    <a:pt x="92" y="121"/>
                    <a:pt x="100" y="120"/>
                    <a:pt x="110" y="117"/>
                  </a:cubicBezTo>
                  <a:cubicBezTo>
                    <a:pt x="119" y="114"/>
                    <a:pt x="126" y="109"/>
                    <a:pt x="131" y="105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29" y="101"/>
                    <a:pt x="127" y="100"/>
                    <a:pt x="124" y="100"/>
                  </a:cubicBezTo>
                  <a:cubicBezTo>
                    <a:pt x="122" y="100"/>
                    <a:pt x="119" y="101"/>
                    <a:pt x="116" y="101"/>
                  </a:cubicBezTo>
                  <a:cubicBezTo>
                    <a:pt x="111" y="103"/>
                    <a:pt x="107" y="104"/>
                    <a:pt x="102" y="106"/>
                  </a:cubicBezTo>
                  <a:cubicBezTo>
                    <a:pt x="99" y="107"/>
                    <a:pt x="96" y="108"/>
                    <a:pt x="93" y="108"/>
                  </a:cubicBezTo>
                  <a:cubicBezTo>
                    <a:pt x="83" y="105"/>
                    <a:pt x="80" y="97"/>
                    <a:pt x="83" y="82"/>
                  </a:cubicBezTo>
                  <a:cubicBezTo>
                    <a:pt x="83" y="81"/>
                    <a:pt x="83" y="79"/>
                    <a:pt x="84" y="77"/>
                  </a:cubicBezTo>
                  <a:cubicBezTo>
                    <a:pt x="84" y="76"/>
                    <a:pt x="85" y="75"/>
                    <a:pt x="85" y="73"/>
                  </a:cubicBezTo>
                  <a:cubicBezTo>
                    <a:pt x="86" y="71"/>
                    <a:pt x="86" y="70"/>
                    <a:pt x="87" y="70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8" y="72"/>
                    <a:pt x="103" y="73"/>
                    <a:pt x="106" y="74"/>
                  </a:cubicBezTo>
                  <a:cubicBezTo>
                    <a:pt x="118" y="76"/>
                    <a:pt x="127" y="78"/>
                    <a:pt x="133" y="78"/>
                  </a:cubicBezTo>
                  <a:cubicBezTo>
                    <a:pt x="141" y="79"/>
                    <a:pt x="148" y="80"/>
                    <a:pt x="155" y="80"/>
                  </a:cubicBezTo>
                  <a:cubicBezTo>
                    <a:pt x="160" y="80"/>
                    <a:pt x="164" y="79"/>
                    <a:pt x="168" y="79"/>
                  </a:cubicBezTo>
                  <a:cubicBezTo>
                    <a:pt x="168" y="79"/>
                    <a:pt x="168" y="78"/>
                    <a:pt x="167" y="78"/>
                  </a:cubicBezTo>
                  <a:cubicBezTo>
                    <a:pt x="160" y="77"/>
                    <a:pt x="153" y="76"/>
                    <a:pt x="145" y="74"/>
                  </a:cubicBezTo>
                  <a:cubicBezTo>
                    <a:pt x="139" y="73"/>
                    <a:pt x="132" y="72"/>
                    <a:pt x="122" y="70"/>
                  </a:cubicBezTo>
                  <a:cubicBezTo>
                    <a:pt x="115" y="69"/>
                    <a:pt x="109" y="68"/>
                    <a:pt x="106" y="68"/>
                  </a:cubicBezTo>
                  <a:cubicBezTo>
                    <a:pt x="97" y="65"/>
                    <a:pt x="92" y="63"/>
                    <a:pt x="88" y="61"/>
                  </a:cubicBezTo>
                  <a:cubicBezTo>
                    <a:pt x="89" y="59"/>
                    <a:pt x="91" y="56"/>
                    <a:pt x="93" y="52"/>
                  </a:cubicBezTo>
                  <a:cubicBezTo>
                    <a:pt x="97" y="44"/>
                    <a:pt x="102" y="36"/>
                    <a:pt x="107" y="27"/>
                  </a:cubicBezTo>
                  <a:cubicBezTo>
                    <a:pt x="109" y="18"/>
                    <a:pt x="108" y="10"/>
                    <a:pt x="104" y="0"/>
                  </a:cubicBezTo>
                </a:path>
              </a:pathLst>
            </a:custGeom>
            <a:solidFill>
              <a:srgbClr val="CA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B60BA67F-8656-4B05-B625-BFA859E9A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" y="1452"/>
              <a:ext cx="41" cy="69"/>
            </a:xfrm>
            <a:custGeom>
              <a:avLst/>
              <a:gdLst>
                <a:gd name="T0" fmla="*/ 72 w 101"/>
                <a:gd name="T1" fmla="*/ 6 h 174"/>
                <a:gd name="T2" fmla="*/ 61 w 101"/>
                <a:gd name="T3" fmla="*/ 48 h 174"/>
                <a:gd name="T4" fmla="*/ 56 w 101"/>
                <a:gd name="T5" fmla="*/ 62 h 174"/>
                <a:gd name="T6" fmla="*/ 50 w 101"/>
                <a:gd name="T7" fmla="*/ 34 h 174"/>
                <a:gd name="T8" fmla="*/ 40 w 101"/>
                <a:gd name="T9" fmla="*/ 59 h 174"/>
                <a:gd name="T10" fmla="*/ 50 w 101"/>
                <a:gd name="T11" fmla="*/ 64 h 174"/>
                <a:gd name="T12" fmla="*/ 55 w 101"/>
                <a:gd name="T13" fmla="*/ 65 h 174"/>
                <a:gd name="T14" fmla="*/ 51 w 101"/>
                <a:gd name="T15" fmla="*/ 67 h 174"/>
                <a:gd name="T16" fmla="*/ 40 w 101"/>
                <a:gd name="T17" fmla="*/ 72 h 174"/>
                <a:gd name="T18" fmla="*/ 46 w 101"/>
                <a:gd name="T19" fmla="*/ 77 h 174"/>
                <a:gd name="T20" fmla="*/ 51 w 101"/>
                <a:gd name="T21" fmla="*/ 85 h 174"/>
                <a:gd name="T22" fmla="*/ 48 w 101"/>
                <a:gd name="T23" fmla="*/ 90 h 174"/>
                <a:gd name="T24" fmla="*/ 42 w 101"/>
                <a:gd name="T25" fmla="*/ 90 h 174"/>
                <a:gd name="T26" fmla="*/ 19 w 101"/>
                <a:gd name="T27" fmla="*/ 82 h 174"/>
                <a:gd name="T28" fmla="*/ 0 w 101"/>
                <a:gd name="T29" fmla="*/ 83 h 174"/>
                <a:gd name="T30" fmla="*/ 10 w 101"/>
                <a:gd name="T31" fmla="*/ 89 h 174"/>
                <a:gd name="T32" fmla="*/ 30 w 101"/>
                <a:gd name="T33" fmla="*/ 95 h 174"/>
                <a:gd name="T34" fmla="*/ 41 w 101"/>
                <a:gd name="T35" fmla="*/ 97 h 174"/>
                <a:gd name="T36" fmla="*/ 47 w 101"/>
                <a:gd name="T37" fmla="*/ 98 h 174"/>
                <a:gd name="T38" fmla="*/ 37 w 101"/>
                <a:gd name="T39" fmla="*/ 145 h 174"/>
                <a:gd name="T40" fmla="*/ 31 w 101"/>
                <a:gd name="T41" fmla="*/ 172 h 174"/>
                <a:gd name="T42" fmla="*/ 36 w 101"/>
                <a:gd name="T43" fmla="*/ 159 h 174"/>
                <a:gd name="T44" fmla="*/ 50 w 101"/>
                <a:gd name="T45" fmla="*/ 111 h 174"/>
                <a:gd name="T46" fmla="*/ 54 w 101"/>
                <a:gd name="T47" fmla="*/ 100 h 174"/>
                <a:gd name="T48" fmla="*/ 59 w 101"/>
                <a:gd name="T49" fmla="*/ 99 h 174"/>
                <a:gd name="T50" fmla="*/ 66 w 101"/>
                <a:gd name="T51" fmla="*/ 100 h 174"/>
                <a:gd name="T52" fmla="*/ 75 w 101"/>
                <a:gd name="T53" fmla="*/ 99 h 174"/>
                <a:gd name="T54" fmla="*/ 83 w 101"/>
                <a:gd name="T55" fmla="*/ 100 h 174"/>
                <a:gd name="T56" fmla="*/ 99 w 101"/>
                <a:gd name="T57" fmla="*/ 100 h 174"/>
                <a:gd name="T58" fmla="*/ 56 w 101"/>
                <a:gd name="T59" fmla="*/ 91 h 174"/>
                <a:gd name="T60" fmla="*/ 59 w 101"/>
                <a:gd name="T61" fmla="*/ 83 h 174"/>
                <a:gd name="T62" fmla="*/ 75 w 101"/>
                <a:gd name="T63" fmla="*/ 80 h 174"/>
                <a:gd name="T64" fmla="*/ 90 w 101"/>
                <a:gd name="T65" fmla="*/ 49 h 174"/>
                <a:gd name="T66" fmla="*/ 81 w 101"/>
                <a:gd name="T67" fmla="*/ 52 h 174"/>
                <a:gd name="T68" fmla="*/ 71 w 101"/>
                <a:gd name="T69" fmla="*/ 64 h 174"/>
                <a:gd name="T70" fmla="*/ 64 w 101"/>
                <a:gd name="T71" fmla="*/ 69 h 174"/>
                <a:gd name="T72" fmla="*/ 76 w 101"/>
                <a:gd name="T73" fmla="*/ 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74">
                  <a:moveTo>
                    <a:pt x="78" y="0"/>
                  </a:moveTo>
                  <a:cubicBezTo>
                    <a:pt x="75" y="2"/>
                    <a:pt x="73" y="4"/>
                    <a:pt x="72" y="6"/>
                  </a:cubicBezTo>
                  <a:cubicBezTo>
                    <a:pt x="71" y="10"/>
                    <a:pt x="70" y="13"/>
                    <a:pt x="69" y="16"/>
                  </a:cubicBezTo>
                  <a:cubicBezTo>
                    <a:pt x="65" y="27"/>
                    <a:pt x="62" y="38"/>
                    <a:pt x="61" y="48"/>
                  </a:cubicBezTo>
                  <a:cubicBezTo>
                    <a:pt x="60" y="50"/>
                    <a:pt x="60" y="53"/>
                    <a:pt x="59" y="55"/>
                  </a:cubicBezTo>
                  <a:cubicBezTo>
                    <a:pt x="58" y="56"/>
                    <a:pt x="57" y="58"/>
                    <a:pt x="56" y="62"/>
                  </a:cubicBezTo>
                  <a:cubicBezTo>
                    <a:pt x="53" y="58"/>
                    <a:pt x="51" y="52"/>
                    <a:pt x="51" y="43"/>
                  </a:cubicBezTo>
                  <a:cubicBezTo>
                    <a:pt x="51" y="40"/>
                    <a:pt x="50" y="37"/>
                    <a:pt x="50" y="34"/>
                  </a:cubicBezTo>
                  <a:cubicBezTo>
                    <a:pt x="39" y="34"/>
                    <a:pt x="31" y="38"/>
                    <a:pt x="24" y="46"/>
                  </a:cubicBezTo>
                  <a:cubicBezTo>
                    <a:pt x="26" y="49"/>
                    <a:pt x="32" y="53"/>
                    <a:pt x="40" y="59"/>
                  </a:cubicBezTo>
                  <a:cubicBezTo>
                    <a:pt x="43" y="61"/>
                    <a:pt x="45" y="62"/>
                    <a:pt x="47" y="63"/>
                  </a:cubicBezTo>
                  <a:cubicBezTo>
                    <a:pt x="48" y="64"/>
                    <a:pt x="50" y="64"/>
                    <a:pt x="50" y="64"/>
                  </a:cubicBezTo>
                  <a:cubicBezTo>
                    <a:pt x="51" y="64"/>
                    <a:pt x="51" y="64"/>
                    <a:pt x="52" y="64"/>
                  </a:cubicBezTo>
                  <a:cubicBezTo>
                    <a:pt x="52" y="64"/>
                    <a:pt x="53" y="64"/>
                    <a:pt x="55" y="65"/>
                  </a:cubicBezTo>
                  <a:cubicBezTo>
                    <a:pt x="55" y="66"/>
                    <a:pt x="56" y="67"/>
                    <a:pt x="56" y="68"/>
                  </a:cubicBezTo>
                  <a:cubicBezTo>
                    <a:pt x="54" y="67"/>
                    <a:pt x="52" y="67"/>
                    <a:pt x="51" y="67"/>
                  </a:cubicBezTo>
                  <a:cubicBezTo>
                    <a:pt x="46" y="67"/>
                    <a:pt x="43" y="68"/>
                    <a:pt x="40" y="69"/>
                  </a:cubicBezTo>
                  <a:cubicBezTo>
                    <a:pt x="40" y="70"/>
                    <a:pt x="40" y="71"/>
                    <a:pt x="40" y="72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4" y="77"/>
                    <a:pt x="45" y="77"/>
                    <a:pt x="46" y="77"/>
                  </a:cubicBezTo>
                  <a:cubicBezTo>
                    <a:pt x="48" y="78"/>
                    <a:pt x="50" y="79"/>
                    <a:pt x="50" y="79"/>
                  </a:cubicBezTo>
                  <a:cubicBezTo>
                    <a:pt x="51" y="80"/>
                    <a:pt x="51" y="82"/>
                    <a:pt x="51" y="85"/>
                  </a:cubicBezTo>
                  <a:cubicBezTo>
                    <a:pt x="51" y="85"/>
                    <a:pt x="51" y="86"/>
                    <a:pt x="51" y="87"/>
                  </a:cubicBezTo>
                  <a:cubicBezTo>
                    <a:pt x="50" y="89"/>
                    <a:pt x="49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0"/>
                    <a:pt x="46" y="90"/>
                    <a:pt x="42" y="90"/>
                  </a:cubicBezTo>
                  <a:cubicBezTo>
                    <a:pt x="38" y="88"/>
                    <a:pt x="34" y="86"/>
                    <a:pt x="31" y="84"/>
                  </a:cubicBezTo>
                  <a:cubicBezTo>
                    <a:pt x="27" y="84"/>
                    <a:pt x="23" y="83"/>
                    <a:pt x="19" y="82"/>
                  </a:cubicBezTo>
                  <a:cubicBezTo>
                    <a:pt x="16" y="82"/>
                    <a:pt x="13" y="81"/>
                    <a:pt x="10" y="81"/>
                  </a:cubicBezTo>
                  <a:cubicBezTo>
                    <a:pt x="6" y="81"/>
                    <a:pt x="3" y="82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7"/>
                    <a:pt x="5" y="88"/>
                    <a:pt x="10" y="89"/>
                  </a:cubicBezTo>
                  <a:cubicBezTo>
                    <a:pt x="10" y="90"/>
                    <a:pt x="11" y="90"/>
                    <a:pt x="13" y="91"/>
                  </a:cubicBezTo>
                  <a:cubicBezTo>
                    <a:pt x="21" y="93"/>
                    <a:pt x="26" y="94"/>
                    <a:pt x="30" y="95"/>
                  </a:cubicBezTo>
                  <a:cubicBezTo>
                    <a:pt x="32" y="95"/>
                    <a:pt x="34" y="96"/>
                    <a:pt x="35" y="97"/>
                  </a:cubicBezTo>
                  <a:cubicBezTo>
                    <a:pt x="38" y="97"/>
                    <a:pt x="39" y="97"/>
                    <a:pt x="41" y="97"/>
                  </a:cubicBezTo>
                  <a:cubicBezTo>
                    <a:pt x="42" y="97"/>
                    <a:pt x="43" y="97"/>
                    <a:pt x="44" y="97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105"/>
                    <a:pt x="45" y="112"/>
                    <a:pt x="43" y="120"/>
                  </a:cubicBezTo>
                  <a:cubicBezTo>
                    <a:pt x="40" y="131"/>
                    <a:pt x="38" y="140"/>
                    <a:pt x="37" y="145"/>
                  </a:cubicBezTo>
                  <a:cubicBezTo>
                    <a:pt x="37" y="145"/>
                    <a:pt x="36" y="149"/>
                    <a:pt x="33" y="158"/>
                  </a:cubicBezTo>
                  <a:cubicBezTo>
                    <a:pt x="32" y="162"/>
                    <a:pt x="32" y="167"/>
                    <a:pt x="31" y="172"/>
                  </a:cubicBezTo>
                  <a:cubicBezTo>
                    <a:pt x="31" y="173"/>
                    <a:pt x="32" y="173"/>
                    <a:pt x="31" y="174"/>
                  </a:cubicBezTo>
                  <a:cubicBezTo>
                    <a:pt x="33" y="171"/>
                    <a:pt x="35" y="166"/>
                    <a:pt x="36" y="159"/>
                  </a:cubicBezTo>
                  <a:cubicBezTo>
                    <a:pt x="36" y="159"/>
                    <a:pt x="39" y="151"/>
                    <a:pt x="43" y="135"/>
                  </a:cubicBezTo>
                  <a:cubicBezTo>
                    <a:pt x="45" y="126"/>
                    <a:pt x="48" y="118"/>
                    <a:pt x="50" y="111"/>
                  </a:cubicBezTo>
                  <a:cubicBezTo>
                    <a:pt x="51" y="109"/>
                    <a:pt x="51" y="107"/>
                    <a:pt x="52" y="105"/>
                  </a:cubicBezTo>
                  <a:cubicBezTo>
                    <a:pt x="53" y="102"/>
                    <a:pt x="53" y="100"/>
                    <a:pt x="54" y="100"/>
                  </a:cubicBezTo>
                  <a:cubicBezTo>
                    <a:pt x="55" y="99"/>
                    <a:pt x="56" y="99"/>
                    <a:pt x="58" y="99"/>
                  </a:cubicBezTo>
                  <a:cubicBezTo>
                    <a:pt x="58" y="99"/>
                    <a:pt x="59" y="99"/>
                    <a:pt x="59" y="99"/>
                  </a:cubicBezTo>
                  <a:cubicBezTo>
                    <a:pt x="61" y="99"/>
                    <a:pt x="63" y="100"/>
                    <a:pt x="65" y="100"/>
                  </a:cubicBezTo>
                  <a:cubicBezTo>
                    <a:pt x="65" y="100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0" y="100"/>
                    <a:pt x="73" y="99"/>
                    <a:pt x="75" y="99"/>
                  </a:cubicBezTo>
                  <a:cubicBezTo>
                    <a:pt x="76" y="99"/>
                    <a:pt x="77" y="99"/>
                    <a:pt x="78" y="100"/>
                  </a:cubicBezTo>
                  <a:cubicBezTo>
                    <a:pt x="80" y="100"/>
                    <a:pt x="82" y="100"/>
                    <a:pt x="83" y="100"/>
                  </a:cubicBezTo>
                  <a:cubicBezTo>
                    <a:pt x="91" y="101"/>
                    <a:pt x="97" y="102"/>
                    <a:pt x="101" y="102"/>
                  </a:cubicBezTo>
                  <a:cubicBezTo>
                    <a:pt x="101" y="101"/>
                    <a:pt x="100" y="100"/>
                    <a:pt x="99" y="100"/>
                  </a:cubicBezTo>
                  <a:cubicBezTo>
                    <a:pt x="87" y="96"/>
                    <a:pt x="73" y="94"/>
                    <a:pt x="59" y="93"/>
                  </a:cubicBezTo>
                  <a:cubicBezTo>
                    <a:pt x="58" y="92"/>
                    <a:pt x="57" y="91"/>
                    <a:pt x="56" y="91"/>
                  </a:cubicBezTo>
                  <a:cubicBezTo>
                    <a:pt x="57" y="89"/>
                    <a:pt x="57" y="87"/>
                    <a:pt x="57" y="86"/>
                  </a:cubicBezTo>
                  <a:cubicBezTo>
                    <a:pt x="58" y="84"/>
                    <a:pt x="58" y="83"/>
                    <a:pt x="59" y="83"/>
                  </a:cubicBezTo>
                  <a:cubicBezTo>
                    <a:pt x="60" y="82"/>
                    <a:pt x="62" y="81"/>
                    <a:pt x="66" y="80"/>
                  </a:cubicBezTo>
                  <a:cubicBezTo>
                    <a:pt x="69" y="80"/>
                    <a:pt x="71" y="80"/>
                    <a:pt x="75" y="80"/>
                  </a:cubicBezTo>
                  <a:cubicBezTo>
                    <a:pt x="76" y="75"/>
                    <a:pt x="74" y="72"/>
                    <a:pt x="69" y="69"/>
                  </a:cubicBezTo>
                  <a:cubicBezTo>
                    <a:pt x="78" y="63"/>
                    <a:pt x="85" y="56"/>
                    <a:pt x="90" y="49"/>
                  </a:cubicBezTo>
                  <a:cubicBezTo>
                    <a:pt x="91" y="45"/>
                    <a:pt x="92" y="40"/>
                    <a:pt x="93" y="35"/>
                  </a:cubicBezTo>
                  <a:cubicBezTo>
                    <a:pt x="89" y="39"/>
                    <a:pt x="85" y="45"/>
                    <a:pt x="81" y="52"/>
                  </a:cubicBezTo>
                  <a:cubicBezTo>
                    <a:pt x="79" y="55"/>
                    <a:pt x="78" y="57"/>
                    <a:pt x="76" y="59"/>
                  </a:cubicBezTo>
                  <a:cubicBezTo>
                    <a:pt x="76" y="60"/>
                    <a:pt x="74" y="61"/>
                    <a:pt x="71" y="64"/>
                  </a:cubicBezTo>
                  <a:cubicBezTo>
                    <a:pt x="68" y="67"/>
                    <a:pt x="66" y="68"/>
                    <a:pt x="65" y="70"/>
                  </a:cubicBezTo>
                  <a:cubicBezTo>
                    <a:pt x="65" y="70"/>
                    <a:pt x="65" y="69"/>
                    <a:pt x="64" y="69"/>
                  </a:cubicBezTo>
                  <a:cubicBezTo>
                    <a:pt x="67" y="61"/>
                    <a:pt x="69" y="54"/>
                    <a:pt x="73" y="4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81" y="19"/>
                    <a:pt x="81" y="7"/>
                    <a:pt x="78" y="0"/>
                  </a:cubicBezTo>
                </a:path>
              </a:pathLst>
            </a:custGeom>
            <a:solidFill>
              <a:srgbClr val="CA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A79D1B92-73FB-4919-B089-16960292B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" y="1478"/>
              <a:ext cx="60" cy="64"/>
            </a:xfrm>
            <a:custGeom>
              <a:avLst/>
              <a:gdLst>
                <a:gd name="T0" fmla="*/ 55 w 150"/>
                <a:gd name="T1" fmla="*/ 110 h 162"/>
                <a:gd name="T2" fmla="*/ 1 w 150"/>
                <a:gd name="T3" fmla="*/ 55 h 162"/>
                <a:gd name="T4" fmla="*/ 126 w 150"/>
                <a:gd name="T5" fmla="*/ 30 h 162"/>
                <a:gd name="T6" fmla="*/ 121 w 150"/>
                <a:gd name="T7" fmla="*/ 61 h 162"/>
                <a:gd name="T8" fmla="*/ 130 w 150"/>
                <a:gd name="T9" fmla="*/ 30 h 162"/>
                <a:gd name="T10" fmla="*/ 2 w 150"/>
                <a:gd name="T11" fmla="*/ 29 h 162"/>
                <a:gd name="T12" fmla="*/ 4 w 150"/>
                <a:gd name="T13" fmla="*/ 33 h 162"/>
                <a:gd name="T14" fmla="*/ 20 w 150"/>
                <a:gd name="T15" fmla="*/ 43 h 162"/>
                <a:gd name="T16" fmla="*/ 34 w 150"/>
                <a:gd name="T17" fmla="*/ 56 h 162"/>
                <a:gd name="T18" fmla="*/ 24 w 150"/>
                <a:gd name="T19" fmla="*/ 58 h 162"/>
                <a:gd name="T20" fmla="*/ 1 w 150"/>
                <a:gd name="T21" fmla="*/ 55 h 162"/>
                <a:gd name="T22" fmla="*/ 26 w 150"/>
                <a:gd name="T23" fmla="*/ 67 h 162"/>
                <a:gd name="T24" fmla="*/ 35 w 150"/>
                <a:gd name="T25" fmla="*/ 83 h 162"/>
                <a:gd name="T26" fmla="*/ 12 w 150"/>
                <a:gd name="T27" fmla="*/ 77 h 162"/>
                <a:gd name="T28" fmla="*/ 8 w 150"/>
                <a:gd name="T29" fmla="*/ 93 h 162"/>
                <a:gd name="T30" fmla="*/ 58 w 150"/>
                <a:gd name="T31" fmla="*/ 96 h 162"/>
                <a:gd name="T32" fmla="*/ 55 w 150"/>
                <a:gd name="T33" fmla="*/ 90 h 162"/>
                <a:gd name="T34" fmla="*/ 47 w 150"/>
                <a:gd name="T35" fmla="*/ 83 h 162"/>
                <a:gd name="T36" fmla="*/ 61 w 150"/>
                <a:gd name="T37" fmla="*/ 70 h 162"/>
                <a:gd name="T38" fmla="*/ 65 w 150"/>
                <a:gd name="T39" fmla="*/ 63 h 162"/>
                <a:gd name="T40" fmla="*/ 70 w 150"/>
                <a:gd name="T41" fmla="*/ 63 h 162"/>
                <a:gd name="T42" fmla="*/ 66 w 150"/>
                <a:gd name="T43" fmla="*/ 56 h 162"/>
                <a:gd name="T44" fmla="*/ 55 w 150"/>
                <a:gd name="T45" fmla="*/ 45 h 162"/>
                <a:gd name="T46" fmla="*/ 21 w 150"/>
                <a:gd name="T47" fmla="*/ 30 h 162"/>
                <a:gd name="T48" fmla="*/ 74 w 150"/>
                <a:gd name="T49" fmla="*/ 118 h 162"/>
                <a:gd name="T50" fmla="*/ 76 w 150"/>
                <a:gd name="T51" fmla="*/ 95 h 162"/>
                <a:gd name="T52" fmla="*/ 80 w 150"/>
                <a:gd name="T53" fmla="*/ 108 h 162"/>
                <a:gd name="T54" fmla="*/ 75 w 150"/>
                <a:gd name="T55" fmla="*/ 126 h 162"/>
                <a:gd name="T56" fmla="*/ 94 w 150"/>
                <a:gd name="T57" fmla="*/ 39 h 162"/>
                <a:gd name="T58" fmla="*/ 77 w 150"/>
                <a:gd name="T59" fmla="*/ 36 h 162"/>
                <a:gd name="T60" fmla="*/ 67 w 150"/>
                <a:gd name="T61" fmla="*/ 47 h 162"/>
                <a:gd name="T62" fmla="*/ 76 w 150"/>
                <a:gd name="T63" fmla="*/ 57 h 162"/>
                <a:gd name="T64" fmla="*/ 86 w 150"/>
                <a:gd name="T65" fmla="*/ 69 h 162"/>
                <a:gd name="T66" fmla="*/ 84 w 150"/>
                <a:gd name="T67" fmla="*/ 79 h 162"/>
                <a:gd name="T68" fmla="*/ 65 w 150"/>
                <a:gd name="T69" fmla="*/ 66 h 162"/>
                <a:gd name="T70" fmla="*/ 77 w 150"/>
                <a:gd name="T71" fmla="*/ 83 h 162"/>
                <a:gd name="T72" fmla="*/ 56 w 150"/>
                <a:gd name="T73" fmla="*/ 117 h 162"/>
                <a:gd name="T74" fmla="*/ 69 w 150"/>
                <a:gd name="T75" fmla="*/ 107 h 162"/>
                <a:gd name="T76" fmla="*/ 71 w 150"/>
                <a:gd name="T77" fmla="*/ 129 h 162"/>
                <a:gd name="T78" fmla="*/ 76 w 150"/>
                <a:gd name="T79" fmla="*/ 144 h 162"/>
                <a:gd name="T80" fmla="*/ 87 w 150"/>
                <a:gd name="T81" fmla="*/ 116 h 162"/>
                <a:gd name="T82" fmla="*/ 107 w 150"/>
                <a:gd name="T83" fmla="*/ 150 h 162"/>
                <a:gd name="T84" fmla="*/ 137 w 150"/>
                <a:gd name="T85" fmla="*/ 149 h 162"/>
                <a:gd name="T86" fmla="*/ 103 w 150"/>
                <a:gd name="T87" fmla="*/ 126 h 162"/>
                <a:gd name="T88" fmla="*/ 125 w 150"/>
                <a:gd name="T89" fmla="*/ 98 h 162"/>
                <a:gd name="T90" fmla="*/ 112 w 150"/>
                <a:gd name="T91" fmla="*/ 94 h 162"/>
                <a:gd name="T92" fmla="*/ 90 w 150"/>
                <a:gd name="T93" fmla="*/ 80 h 162"/>
                <a:gd name="T94" fmla="*/ 99 w 150"/>
                <a:gd name="T95" fmla="*/ 70 h 162"/>
                <a:gd name="T96" fmla="*/ 116 w 150"/>
                <a:gd name="T97" fmla="*/ 67 h 162"/>
                <a:gd name="T98" fmla="*/ 112 w 150"/>
                <a:gd name="T99" fmla="*/ 1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62">
                  <a:moveTo>
                    <a:pt x="55" y="109"/>
                  </a:moveTo>
                  <a:cubicBezTo>
                    <a:pt x="55" y="110"/>
                    <a:pt x="55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10"/>
                    <a:pt x="55" y="109"/>
                    <a:pt x="55" y="109"/>
                  </a:cubicBezTo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moveTo>
                    <a:pt x="126" y="30"/>
                  </a:moveTo>
                  <a:cubicBezTo>
                    <a:pt x="117" y="30"/>
                    <a:pt x="112" y="33"/>
                    <a:pt x="109" y="40"/>
                  </a:cubicBezTo>
                  <a:cubicBezTo>
                    <a:pt x="104" y="50"/>
                    <a:pt x="105" y="56"/>
                    <a:pt x="112" y="59"/>
                  </a:cubicBezTo>
                  <a:cubicBezTo>
                    <a:pt x="115" y="60"/>
                    <a:pt x="118" y="61"/>
                    <a:pt x="121" y="61"/>
                  </a:cubicBezTo>
                  <a:cubicBezTo>
                    <a:pt x="125" y="63"/>
                    <a:pt x="129" y="63"/>
                    <a:pt x="133" y="63"/>
                  </a:cubicBezTo>
                  <a:cubicBezTo>
                    <a:pt x="138" y="63"/>
                    <a:pt x="142" y="61"/>
                    <a:pt x="144" y="58"/>
                  </a:cubicBezTo>
                  <a:cubicBezTo>
                    <a:pt x="146" y="44"/>
                    <a:pt x="141" y="35"/>
                    <a:pt x="130" y="30"/>
                  </a:cubicBezTo>
                  <a:cubicBezTo>
                    <a:pt x="129" y="30"/>
                    <a:pt x="127" y="30"/>
                    <a:pt x="126" y="30"/>
                  </a:cubicBezTo>
                  <a:moveTo>
                    <a:pt x="7" y="28"/>
                  </a:moveTo>
                  <a:cubicBezTo>
                    <a:pt x="5" y="28"/>
                    <a:pt x="4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1" y="29"/>
                    <a:pt x="2" y="30"/>
                  </a:cubicBezTo>
                  <a:cubicBezTo>
                    <a:pt x="3" y="31"/>
                    <a:pt x="3" y="31"/>
                    <a:pt x="4" y="33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8"/>
                    <a:pt x="12" y="38"/>
                    <a:pt x="12" y="38"/>
                  </a:cubicBezTo>
                  <a:cubicBezTo>
                    <a:pt x="15" y="40"/>
                    <a:pt x="18" y="42"/>
                    <a:pt x="20" y="43"/>
                  </a:cubicBezTo>
                  <a:cubicBezTo>
                    <a:pt x="22" y="44"/>
                    <a:pt x="24" y="45"/>
                    <a:pt x="27" y="4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4" y="55"/>
                    <a:pt x="34" y="56"/>
                  </a:cubicBezTo>
                  <a:cubicBezTo>
                    <a:pt x="33" y="59"/>
                    <a:pt x="32" y="60"/>
                    <a:pt x="31" y="61"/>
                  </a:cubicBezTo>
                  <a:cubicBezTo>
                    <a:pt x="31" y="61"/>
                    <a:pt x="31" y="61"/>
                    <a:pt x="30" y="61"/>
                  </a:cubicBezTo>
                  <a:cubicBezTo>
                    <a:pt x="29" y="61"/>
                    <a:pt x="27" y="60"/>
                    <a:pt x="24" y="5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5"/>
                    <a:pt x="10" y="55"/>
                    <a:pt x="6" y="55"/>
                  </a:cubicBezTo>
                  <a:cubicBezTo>
                    <a:pt x="5" y="55"/>
                    <a:pt x="3" y="55"/>
                    <a:pt x="1" y="55"/>
                  </a:cubicBezTo>
                  <a:cubicBezTo>
                    <a:pt x="2" y="56"/>
                    <a:pt x="3" y="57"/>
                    <a:pt x="4" y="58"/>
                  </a:cubicBezTo>
                  <a:cubicBezTo>
                    <a:pt x="10" y="61"/>
                    <a:pt x="16" y="63"/>
                    <a:pt x="22" y="65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9" y="67"/>
                    <a:pt x="30" y="68"/>
                    <a:pt x="31" y="69"/>
                  </a:cubicBezTo>
                  <a:cubicBezTo>
                    <a:pt x="32" y="70"/>
                    <a:pt x="33" y="73"/>
                    <a:pt x="33" y="79"/>
                  </a:cubicBezTo>
                  <a:cubicBezTo>
                    <a:pt x="34" y="80"/>
                    <a:pt x="34" y="82"/>
                    <a:pt x="35" y="83"/>
                  </a:cubicBezTo>
                  <a:cubicBezTo>
                    <a:pt x="34" y="83"/>
                    <a:pt x="33" y="84"/>
                    <a:pt x="33" y="85"/>
                  </a:cubicBezTo>
                  <a:cubicBezTo>
                    <a:pt x="28" y="82"/>
                    <a:pt x="24" y="80"/>
                    <a:pt x="22" y="80"/>
                  </a:cubicBezTo>
                  <a:cubicBezTo>
                    <a:pt x="19" y="79"/>
                    <a:pt x="15" y="78"/>
                    <a:pt x="12" y="77"/>
                  </a:cubicBezTo>
                  <a:cubicBezTo>
                    <a:pt x="8" y="76"/>
                    <a:pt x="6" y="76"/>
                    <a:pt x="4" y="76"/>
                  </a:cubicBezTo>
                  <a:cubicBezTo>
                    <a:pt x="3" y="76"/>
                    <a:pt x="2" y="76"/>
                    <a:pt x="2" y="76"/>
                  </a:cubicBezTo>
                  <a:cubicBezTo>
                    <a:pt x="0" y="82"/>
                    <a:pt x="2" y="87"/>
                    <a:pt x="8" y="93"/>
                  </a:cubicBezTo>
                  <a:cubicBezTo>
                    <a:pt x="13" y="98"/>
                    <a:pt x="18" y="101"/>
                    <a:pt x="24" y="104"/>
                  </a:cubicBezTo>
                  <a:cubicBezTo>
                    <a:pt x="29" y="105"/>
                    <a:pt x="33" y="106"/>
                    <a:pt x="37" y="106"/>
                  </a:cubicBezTo>
                  <a:cubicBezTo>
                    <a:pt x="46" y="106"/>
                    <a:pt x="53" y="103"/>
                    <a:pt x="58" y="96"/>
                  </a:cubicBezTo>
                  <a:cubicBezTo>
                    <a:pt x="58" y="95"/>
                    <a:pt x="58" y="94"/>
                    <a:pt x="58" y="93"/>
                  </a:cubicBezTo>
                  <a:cubicBezTo>
                    <a:pt x="57" y="92"/>
                    <a:pt x="57" y="92"/>
                    <a:pt x="58" y="91"/>
                  </a:cubicBezTo>
                  <a:cubicBezTo>
                    <a:pt x="57" y="91"/>
                    <a:pt x="56" y="90"/>
                    <a:pt x="55" y="90"/>
                  </a:cubicBezTo>
                  <a:cubicBezTo>
                    <a:pt x="54" y="90"/>
                    <a:pt x="53" y="91"/>
                    <a:pt x="52" y="91"/>
                  </a:cubicBezTo>
                  <a:cubicBezTo>
                    <a:pt x="48" y="90"/>
                    <a:pt x="47" y="89"/>
                    <a:pt x="47" y="88"/>
                  </a:cubicBezTo>
                  <a:cubicBezTo>
                    <a:pt x="47" y="86"/>
                    <a:pt x="47" y="84"/>
                    <a:pt x="47" y="83"/>
                  </a:cubicBezTo>
                  <a:cubicBezTo>
                    <a:pt x="49" y="78"/>
                    <a:pt x="52" y="75"/>
                    <a:pt x="55" y="74"/>
                  </a:cubicBezTo>
                  <a:cubicBezTo>
                    <a:pt x="56" y="74"/>
                    <a:pt x="57" y="74"/>
                    <a:pt x="61" y="74"/>
                  </a:cubicBezTo>
                  <a:cubicBezTo>
                    <a:pt x="60" y="73"/>
                    <a:pt x="60" y="71"/>
                    <a:pt x="61" y="70"/>
                  </a:cubicBezTo>
                  <a:cubicBezTo>
                    <a:pt x="60" y="70"/>
                    <a:pt x="57" y="69"/>
                    <a:pt x="52" y="67"/>
                  </a:cubicBezTo>
                  <a:cubicBezTo>
                    <a:pt x="53" y="64"/>
                    <a:pt x="55" y="61"/>
                    <a:pt x="56" y="60"/>
                  </a:cubicBezTo>
                  <a:cubicBezTo>
                    <a:pt x="60" y="61"/>
                    <a:pt x="63" y="62"/>
                    <a:pt x="65" y="63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6" y="63"/>
                    <a:pt x="67" y="63"/>
                    <a:pt x="68" y="62"/>
                  </a:cubicBezTo>
                  <a:cubicBezTo>
                    <a:pt x="69" y="63"/>
                    <a:pt x="69" y="63"/>
                    <a:pt x="70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2" y="62"/>
                    <a:pt x="72" y="61"/>
                    <a:pt x="72" y="60"/>
                  </a:cubicBezTo>
                  <a:cubicBezTo>
                    <a:pt x="71" y="58"/>
                    <a:pt x="69" y="57"/>
                    <a:pt x="66" y="56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2" y="54"/>
                    <a:pt x="60" y="52"/>
                    <a:pt x="59" y="50"/>
                  </a:cubicBezTo>
                  <a:cubicBezTo>
                    <a:pt x="57" y="47"/>
                    <a:pt x="56" y="45"/>
                    <a:pt x="55" y="45"/>
                  </a:cubicBezTo>
                  <a:cubicBezTo>
                    <a:pt x="54" y="43"/>
                    <a:pt x="51" y="41"/>
                    <a:pt x="48" y="39"/>
                  </a:cubicBezTo>
                  <a:cubicBezTo>
                    <a:pt x="43" y="38"/>
                    <a:pt x="40" y="36"/>
                    <a:pt x="39" y="36"/>
                  </a:cubicBezTo>
                  <a:cubicBezTo>
                    <a:pt x="33" y="34"/>
                    <a:pt x="27" y="32"/>
                    <a:pt x="21" y="30"/>
                  </a:cubicBezTo>
                  <a:cubicBezTo>
                    <a:pt x="15" y="29"/>
                    <a:pt x="11" y="28"/>
                    <a:pt x="7" y="28"/>
                  </a:cubicBezTo>
                  <a:moveTo>
                    <a:pt x="75" y="126"/>
                  </a:moveTo>
                  <a:cubicBezTo>
                    <a:pt x="75" y="124"/>
                    <a:pt x="74" y="122"/>
                    <a:pt x="74" y="118"/>
                  </a:cubicBezTo>
                  <a:cubicBezTo>
                    <a:pt x="75" y="115"/>
                    <a:pt x="76" y="112"/>
                    <a:pt x="76" y="110"/>
                  </a:cubicBezTo>
                  <a:cubicBezTo>
                    <a:pt x="76" y="104"/>
                    <a:pt x="76" y="101"/>
                    <a:pt x="76" y="98"/>
                  </a:cubicBezTo>
                  <a:cubicBezTo>
                    <a:pt x="76" y="97"/>
                    <a:pt x="76" y="95"/>
                    <a:pt x="76" y="95"/>
                  </a:cubicBezTo>
                  <a:cubicBezTo>
                    <a:pt x="77" y="94"/>
                    <a:pt x="79" y="92"/>
                    <a:pt x="79" y="91"/>
                  </a:cubicBezTo>
                  <a:cubicBezTo>
                    <a:pt x="80" y="89"/>
                    <a:pt x="81" y="88"/>
                    <a:pt x="83" y="87"/>
                  </a:cubicBezTo>
                  <a:cubicBezTo>
                    <a:pt x="84" y="90"/>
                    <a:pt x="83" y="97"/>
                    <a:pt x="80" y="108"/>
                  </a:cubicBezTo>
                  <a:cubicBezTo>
                    <a:pt x="81" y="109"/>
                    <a:pt x="81" y="110"/>
                    <a:pt x="80" y="111"/>
                  </a:cubicBezTo>
                  <a:cubicBezTo>
                    <a:pt x="80" y="114"/>
                    <a:pt x="79" y="117"/>
                    <a:pt x="78" y="119"/>
                  </a:cubicBezTo>
                  <a:cubicBezTo>
                    <a:pt x="77" y="120"/>
                    <a:pt x="76" y="123"/>
                    <a:pt x="75" y="126"/>
                  </a:cubicBezTo>
                  <a:moveTo>
                    <a:pt x="112" y="0"/>
                  </a:moveTo>
                  <a:cubicBezTo>
                    <a:pt x="107" y="4"/>
                    <a:pt x="103" y="9"/>
                    <a:pt x="100" y="17"/>
                  </a:cubicBezTo>
                  <a:cubicBezTo>
                    <a:pt x="100" y="17"/>
                    <a:pt x="98" y="24"/>
                    <a:pt x="94" y="39"/>
                  </a:cubicBezTo>
                  <a:cubicBezTo>
                    <a:pt x="92" y="45"/>
                    <a:pt x="91" y="50"/>
                    <a:pt x="89" y="53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2" y="36"/>
                    <a:pt x="69" y="38"/>
                    <a:pt x="66" y="41"/>
                  </a:cubicBezTo>
                  <a:cubicBezTo>
                    <a:pt x="64" y="43"/>
                    <a:pt x="64" y="44"/>
                    <a:pt x="67" y="47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52"/>
                    <a:pt x="73" y="54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8" y="58"/>
                    <a:pt x="80" y="60"/>
                  </a:cubicBezTo>
                  <a:cubicBezTo>
                    <a:pt x="83" y="61"/>
                    <a:pt x="86" y="62"/>
                    <a:pt x="86" y="63"/>
                  </a:cubicBezTo>
                  <a:cubicBezTo>
                    <a:pt x="87" y="65"/>
                    <a:pt x="87" y="67"/>
                    <a:pt x="86" y="69"/>
                  </a:cubicBezTo>
                  <a:cubicBezTo>
                    <a:pt x="87" y="70"/>
                    <a:pt x="87" y="71"/>
                    <a:pt x="87" y="72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5" y="76"/>
                    <a:pt x="84" y="77"/>
                    <a:pt x="84" y="79"/>
                  </a:cubicBezTo>
                  <a:cubicBezTo>
                    <a:pt x="80" y="78"/>
                    <a:pt x="77" y="76"/>
                    <a:pt x="75" y="74"/>
                  </a:cubicBezTo>
                  <a:cubicBezTo>
                    <a:pt x="72" y="71"/>
                    <a:pt x="71" y="68"/>
                    <a:pt x="70" y="66"/>
                  </a:cubicBezTo>
                  <a:cubicBezTo>
                    <a:pt x="68" y="66"/>
                    <a:pt x="66" y="66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4" y="71"/>
                    <a:pt x="65" y="75"/>
                    <a:pt x="69" y="78"/>
                  </a:cubicBezTo>
                  <a:cubicBezTo>
                    <a:pt x="70" y="80"/>
                    <a:pt x="73" y="81"/>
                    <a:pt x="77" y="83"/>
                  </a:cubicBezTo>
                  <a:cubicBezTo>
                    <a:pt x="74" y="88"/>
                    <a:pt x="71" y="94"/>
                    <a:pt x="67" y="99"/>
                  </a:cubicBezTo>
                  <a:cubicBezTo>
                    <a:pt x="64" y="105"/>
                    <a:pt x="61" y="110"/>
                    <a:pt x="58" y="114"/>
                  </a:cubicBezTo>
                  <a:cubicBezTo>
                    <a:pt x="57" y="116"/>
                    <a:pt x="57" y="116"/>
                    <a:pt x="56" y="117"/>
                  </a:cubicBezTo>
                  <a:cubicBezTo>
                    <a:pt x="56" y="115"/>
                    <a:pt x="55" y="112"/>
                    <a:pt x="55" y="110"/>
                  </a:cubicBezTo>
                  <a:cubicBezTo>
                    <a:pt x="53" y="116"/>
                    <a:pt x="53" y="121"/>
                    <a:pt x="53" y="127"/>
                  </a:cubicBezTo>
                  <a:cubicBezTo>
                    <a:pt x="59" y="122"/>
                    <a:pt x="64" y="115"/>
                    <a:pt x="69" y="107"/>
                  </a:cubicBezTo>
                  <a:cubicBezTo>
                    <a:pt x="71" y="104"/>
                    <a:pt x="73" y="102"/>
                    <a:pt x="74" y="99"/>
                  </a:cubicBezTo>
                  <a:cubicBezTo>
                    <a:pt x="74" y="101"/>
                    <a:pt x="74" y="105"/>
                    <a:pt x="74" y="111"/>
                  </a:cubicBezTo>
                  <a:cubicBezTo>
                    <a:pt x="73" y="119"/>
                    <a:pt x="72" y="126"/>
                    <a:pt x="71" y="129"/>
                  </a:cubicBezTo>
                  <a:cubicBezTo>
                    <a:pt x="70" y="137"/>
                    <a:pt x="70" y="143"/>
                    <a:pt x="72" y="149"/>
                  </a:cubicBezTo>
                  <a:cubicBezTo>
                    <a:pt x="72" y="148"/>
                    <a:pt x="73" y="148"/>
                    <a:pt x="74" y="147"/>
                  </a:cubicBezTo>
                  <a:cubicBezTo>
                    <a:pt x="74" y="147"/>
                    <a:pt x="75" y="146"/>
                    <a:pt x="76" y="144"/>
                  </a:cubicBezTo>
                  <a:cubicBezTo>
                    <a:pt x="80" y="132"/>
                    <a:pt x="82" y="123"/>
                    <a:pt x="83" y="118"/>
                  </a:cubicBezTo>
                  <a:cubicBezTo>
                    <a:pt x="84" y="113"/>
                    <a:pt x="86" y="109"/>
                    <a:pt x="87" y="107"/>
                  </a:cubicBezTo>
                  <a:cubicBezTo>
                    <a:pt x="87" y="111"/>
                    <a:pt x="87" y="114"/>
                    <a:pt x="87" y="116"/>
                  </a:cubicBezTo>
                  <a:cubicBezTo>
                    <a:pt x="87" y="119"/>
                    <a:pt x="87" y="123"/>
                    <a:pt x="87" y="125"/>
                  </a:cubicBezTo>
                  <a:cubicBezTo>
                    <a:pt x="90" y="130"/>
                    <a:pt x="91" y="134"/>
                    <a:pt x="93" y="136"/>
                  </a:cubicBezTo>
                  <a:cubicBezTo>
                    <a:pt x="96" y="140"/>
                    <a:pt x="100" y="145"/>
                    <a:pt x="107" y="150"/>
                  </a:cubicBezTo>
                  <a:cubicBezTo>
                    <a:pt x="111" y="155"/>
                    <a:pt x="117" y="159"/>
                    <a:pt x="123" y="162"/>
                  </a:cubicBezTo>
                  <a:cubicBezTo>
                    <a:pt x="127" y="161"/>
                    <a:pt x="132" y="158"/>
                    <a:pt x="137" y="153"/>
                  </a:cubicBezTo>
                  <a:cubicBezTo>
                    <a:pt x="137" y="152"/>
                    <a:pt x="137" y="150"/>
                    <a:pt x="137" y="149"/>
                  </a:cubicBezTo>
                  <a:cubicBezTo>
                    <a:pt x="137" y="148"/>
                    <a:pt x="137" y="147"/>
                    <a:pt x="137" y="146"/>
                  </a:cubicBezTo>
                  <a:cubicBezTo>
                    <a:pt x="133" y="147"/>
                    <a:pt x="129" y="149"/>
                    <a:pt x="126" y="152"/>
                  </a:cubicBezTo>
                  <a:cubicBezTo>
                    <a:pt x="118" y="147"/>
                    <a:pt x="110" y="139"/>
                    <a:pt x="103" y="126"/>
                  </a:cubicBezTo>
                  <a:cubicBezTo>
                    <a:pt x="96" y="114"/>
                    <a:pt x="92" y="103"/>
                    <a:pt x="91" y="94"/>
                  </a:cubicBezTo>
                  <a:cubicBezTo>
                    <a:pt x="100" y="96"/>
                    <a:pt x="108" y="97"/>
                    <a:pt x="116" y="97"/>
                  </a:cubicBezTo>
                  <a:cubicBezTo>
                    <a:pt x="119" y="98"/>
                    <a:pt x="122" y="98"/>
                    <a:pt x="125" y="98"/>
                  </a:cubicBezTo>
                  <a:cubicBezTo>
                    <a:pt x="125" y="98"/>
                    <a:pt x="125" y="98"/>
                    <a:pt x="126" y="98"/>
                  </a:cubicBezTo>
                  <a:cubicBezTo>
                    <a:pt x="126" y="98"/>
                    <a:pt x="126" y="98"/>
                    <a:pt x="126" y="97"/>
                  </a:cubicBezTo>
                  <a:cubicBezTo>
                    <a:pt x="119" y="96"/>
                    <a:pt x="115" y="95"/>
                    <a:pt x="112" y="94"/>
                  </a:cubicBezTo>
                  <a:cubicBezTo>
                    <a:pt x="107" y="93"/>
                    <a:pt x="104" y="92"/>
                    <a:pt x="101" y="92"/>
                  </a:cubicBezTo>
                  <a:cubicBezTo>
                    <a:pt x="96" y="91"/>
                    <a:pt x="93" y="89"/>
                    <a:pt x="92" y="89"/>
                  </a:cubicBezTo>
                  <a:cubicBezTo>
                    <a:pt x="90" y="88"/>
                    <a:pt x="90" y="85"/>
                    <a:pt x="90" y="8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69"/>
                    <a:pt x="94" y="68"/>
                    <a:pt x="95" y="67"/>
                  </a:cubicBezTo>
                  <a:cubicBezTo>
                    <a:pt x="96" y="68"/>
                    <a:pt x="97" y="69"/>
                    <a:pt x="99" y="70"/>
                  </a:cubicBezTo>
                  <a:cubicBezTo>
                    <a:pt x="118" y="75"/>
                    <a:pt x="135" y="79"/>
                    <a:pt x="150" y="81"/>
                  </a:cubicBezTo>
                  <a:cubicBezTo>
                    <a:pt x="147" y="79"/>
                    <a:pt x="144" y="76"/>
                    <a:pt x="138" y="74"/>
                  </a:cubicBezTo>
                  <a:cubicBezTo>
                    <a:pt x="138" y="74"/>
                    <a:pt x="131" y="72"/>
                    <a:pt x="116" y="67"/>
                  </a:cubicBezTo>
                  <a:cubicBezTo>
                    <a:pt x="107" y="65"/>
                    <a:pt x="101" y="62"/>
                    <a:pt x="96" y="58"/>
                  </a:cubicBezTo>
                  <a:cubicBezTo>
                    <a:pt x="100" y="47"/>
                    <a:pt x="104" y="37"/>
                    <a:pt x="110" y="30"/>
                  </a:cubicBezTo>
                  <a:cubicBezTo>
                    <a:pt x="110" y="25"/>
                    <a:pt x="111" y="19"/>
                    <a:pt x="112" y="11"/>
                  </a:cubicBezTo>
                  <a:cubicBezTo>
                    <a:pt x="112" y="6"/>
                    <a:pt x="112" y="3"/>
                    <a:pt x="112" y="0"/>
                  </a:cubicBezTo>
                </a:path>
              </a:pathLst>
            </a:custGeom>
            <a:solidFill>
              <a:srgbClr val="CA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B2C8EC99-8C10-4160-BFEF-858CA9527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1618"/>
              <a:ext cx="0" cy="0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1B46DA98-4FA4-4A63-B439-A2FDFC059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16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2E0B395E-FE26-4A38-8913-37E289F86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16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7D37B058-E501-4400-A72E-D59029963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1610"/>
              <a:ext cx="4" cy="3"/>
            </a:xfrm>
            <a:custGeom>
              <a:avLst/>
              <a:gdLst>
                <a:gd name="T0" fmla="*/ 0 w 11"/>
                <a:gd name="T1" fmla="*/ 0 h 8"/>
                <a:gd name="T2" fmla="*/ 8 w 11"/>
                <a:gd name="T3" fmla="*/ 8 h 8"/>
                <a:gd name="T4" fmla="*/ 8 w 11"/>
                <a:gd name="T5" fmla="*/ 8 h 8"/>
                <a:gd name="T6" fmla="*/ 11 w 11"/>
                <a:gd name="T7" fmla="*/ 7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4"/>
                    <a:pt x="6" y="4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2" y="3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AAFC1AE-163B-4752-9361-313FC4DB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1605"/>
              <a:ext cx="1" cy="1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0 w 2"/>
                <a:gd name="T7" fmla="*/ 1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F9C5EAF1-2E0B-45A7-AE6D-306A55785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1605"/>
              <a:ext cx="0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561FB0F5-147D-4B11-BE43-5E30E68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1602"/>
              <a:ext cx="2" cy="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2 h 3"/>
                <a:gd name="T4" fmla="*/ 4 w 4"/>
                <a:gd name="T5" fmla="*/ 3 h 3"/>
                <a:gd name="T6" fmla="*/ 3 w 4"/>
                <a:gd name="T7" fmla="*/ 0 h 3"/>
                <a:gd name="T8" fmla="*/ 3 w 4"/>
                <a:gd name="T9" fmla="*/ 0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38DE48A9-89F7-4A39-BE88-6D725AA59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604"/>
              <a:ext cx="1" cy="0"/>
            </a:xfrm>
            <a:custGeom>
              <a:avLst/>
              <a:gdLst>
                <a:gd name="T0" fmla="*/ 1 w 2"/>
                <a:gd name="T1" fmla="*/ 0 w 2"/>
                <a:gd name="T2" fmla="*/ 2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F566DCA1-609E-4F4A-8790-55D2BEBE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1604"/>
              <a:ext cx="1" cy="0"/>
            </a:xfrm>
            <a:custGeom>
              <a:avLst/>
              <a:gdLst>
                <a:gd name="T0" fmla="*/ 1 w 4"/>
                <a:gd name="T1" fmla="*/ 0 h 1"/>
                <a:gd name="T2" fmla="*/ 1 w 4"/>
                <a:gd name="T3" fmla="*/ 0 h 1"/>
                <a:gd name="T4" fmla="*/ 1 w 4"/>
                <a:gd name="T5" fmla="*/ 0 h 1"/>
                <a:gd name="T6" fmla="*/ 1 w 4"/>
                <a:gd name="T7" fmla="*/ 1 h 1"/>
                <a:gd name="T8" fmla="*/ 2 w 4"/>
                <a:gd name="T9" fmla="*/ 1 h 1"/>
                <a:gd name="T10" fmla="*/ 2 w 4"/>
                <a:gd name="T11" fmla="*/ 1 h 1"/>
                <a:gd name="T12" fmla="*/ 2 w 4"/>
                <a:gd name="T13" fmla="*/ 1 h 1"/>
                <a:gd name="T14" fmla="*/ 3 w 4"/>
                <a:gd name="T15" fmla="*/ 1 h 1"/>
                <a:gd name="T16" fmla="*/ 4 w 4"/>
                <a:gd name="T17" fmla="*/ 1 h 1"/>
                <a:gd name="T18" fmla="*/ 1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229EB39D-87EC-4CFA-85F2-3E9F0F4FB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605"/>
              <a:ext cx="2" cy="1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2 h 3"/>
                <a:gd name="T4" fmla="*/ 0 w 4"/>
                <a:gd name="T5" fmla="*/ 2 h 3"/>
                <a:gd name="T6" fmla="*/ 3 w 4"/>
                <a:gd name="T7" fmla="*/ 3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3"/>
                    <a:pt x="4" y="1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C7482405-C3B6-4F52-8A7F-8B4147EC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1610"/>
              <a:ext cx="2" cy="2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3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F4F178CC-560D-4D82-9D79-8B5592DB4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598"/>
              <a:ext cx="0" cy="2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3 h 4"/>
                <a:gd name="T4" fmla="*/ 2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0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F00744F0-AD22-404D-9519-87AAD3E4B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600"/>
              <a:ext cx="2" cy="0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1 h 1"/>
                <a:gd name="T4" fmla="*/ 3 w 3"/>
                <a:gd name="T5" fmla="*/ 0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1543E489-59E5-429C-822E-0AC150866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604"/>
              <a:ext cx="2" cy="1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2BBADEBD-DCCE-4025-8402-B14F7E95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604"/>
              <a:ext cx="2" cy="1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3" name="Rectangle 46">
              <a:extLst>
                <a:ext uri="{FF2B5EF4-FFF2-40B4-BE49-F238E27FC236}">
                  <a16:creationId xmlns:a16="http://schemas.microsoft.com/office/drawing/2014/main" id="{ED34D8EE-3C95-4505-841F-FF20F1453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" y="1596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773A86AA-B0F1-4B97-8CDB-2473CCB37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6"/>
              <a:ext cx="1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61E272BA-3C1F-44A8-A50B-544348A9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1593"/>
              <a:ext cx="2" cy="1"/>
            </a:xfrm>
            <a:custGeom>
              <a:avLst/>
              <a:gdLst>
                <a:gd name="T0" fmla="*/ 0 w 7"/>
                <a:gd name="T1" fmla="*/ 0 h 4"/>
                <a:gd name="T2" fmla="*/ 5 w 7"/>
                <a:gd name="T3" fmla="*/ 4 h 4"/>
                <a:gd name="T4" fmla="*/ 6 w 7"/>
                <a:gd name="T5" fmla="*/ 1 h 4"/>
                <a:gd name="T6" fmla="*/ 6 w 7"/>
                <a:gd name="T7" fmla="*/ 1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1"/>
                    <a:pt x="3" y="2"/>
                    <a:pt x="5" y="4"/>
                  </a:cubicBezTo>
                  <a:cubicBezTo>
                    <a:pt x="7" y="4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065E00A3-EB99-4538-BA7C-02F415487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93"/>
              <a:ext cx="2" cy="0"/>
            </a:xfrm>
            <a:custGeom>
              <a:avLst/>
              <a:gdLst>
                <a:gd name="T0" fmla="*/ 1 w 3"/>
                <a:gd name="T1" fmla="*/ 0 w 3"/>
                <a:gd name="T2" fmla="*/ 3 w 3"/>
                <a:gd name="T3" fmla="*/ 1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BCFB12BD-6CFF-41FC-AD8D-A842093FC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7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3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7DC17E3D-AB08-4606-BCEC-CD9E05F52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7"/>
              <a:ext cx="0" cy="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69" name="Rectangle 52">
              <a:extLst>
                <a:ext uri="{FF2B5EF4-FFF2-40B4-BE49-F238E27FC236}">
                  <a16:creationId xmlns:a16="http://schemas.microsoft.com/office/drawing/2014/main" id="{B4461E7F-9137-45B5-A926-04518A543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6" y="1598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8F9B0B8B-C0BB-49FF-9375-1CD66589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9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1280273E-7F67-497F-9B1B-8B80A2867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602"/>
              <a:ext cx="2" cy="1"/>
            </a:xfrm>
            <a:custGeom>
              <a:avLst/>
              <a:gdLst>
                <a:gd name="T0" fmla="*/ 2 w 5"/>
                <a:gd name="T1" fmla="*/ 0 h 2"/>
                <a:gd name="T2" fmla="*/ 1 w 5"/>
                <a:gd name="T3" fmla="*/ 2 h 2"/>
                <a:gd name="T4" fmla="*/ 4 w 5"/>
                <a:gd name="T5" fmla="*/ 0 h 2"/>
                <a:gd name="T6" fmla="*/ 5 w 5"/>
                <a:gd name="T7" fmla="*/ 0 h 2"/>
                <a:gd name="T8" fmla="*/ 2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0" y="0"/>
                    <a:pt x="0" y="0"/>
                    <a:pt x="1" y="2"/>
                  </a:cubicBezTo>
                  <a:cubicBezTo>
                    <a:pt x="2" y="2"/>
                    <a:pt x="2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4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7F0D84BF-B34E-4542-A5DD-A9BED4EE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99"/>
              <a:ext cx="1" cy="1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3 w 3"/>
                <a:gd name="T7" fmla="*/ 1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6E3A2ECF-2062-473A-857A-D56F2A022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9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8837C89F-9304-42CE-8631-FDB13A57C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9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D3AF2C73-3B51-41ED-83AE-A26CCCD48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94"/>
              <a:ext cx="2" cy="1"/>
            </a:xfrm>
            <a:custGeom>
              <a:avLst/>
              <a:gdLst>
                <a:gd name="T0" fmla="*/ 0 w 6"/>
                <a:gd name="T1" fmla="*/ 0 h 4"/>
                <a:gd name="T2" fmla="*/ 4 w 6"/>
                <a:gd name="T3" fmla="*/ 4 h 4"/>
                <a:gd name="T4" fmla="*/ 4 w 6"/>
                <a:gd name="T5" fmla="*/ 4 h 4"/>
                <a:gd name="T6" fmla="*/ 4 w 6"/>
                <a:gd name="T7" fmla="*/ 4 h 4"/>
                <a:gd name="T8" fmla="*/ 5 w 6"/>
                <a:gd name="T9" fmla="*/ 2 h 4"/>
                <a:gd name="T10" fmla="*/ 0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1" y="2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3725D3DC-D6C8-482D-B468-B70652208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15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0AAE34F0-7F30-4D42-9389-52353B7C1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15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493052E2-A1DB-432F-8375-B14B8F36E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7AF4009D-EA98-44FB-A231-1CD0D41FE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A71E4E1F-AEF9-405F-A331-0A7ADF31D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1595"/>
              <a:ext cx="1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3 w 3"/>
                <a:gd name="T7" fmla="*/ 1 h 1"/>
                <a:gd name="T8" fmla="*/ 3 w 3"/>
                <a:gd name="T9" fmla="*/ 1 h 1"/>
                <a:gd name="T10" fmla="*/ 0 w 3"/>
                <a:gd name="T11" fmla="*/ 0 h 1"/>
                <a:gd name="T12" fmla="*/ 0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D93A5180-CA55-4D58-A925-EC6D01AE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" y="1592"/>
              <a:ext cx="0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2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2" name="Oval 65">
              <a:extLst>
                <a:ext uri="{FF2B5EF4-FFF2-40B4-BE49-F238E27FC236}">
                  <a16:creationId xmlns:a16="http://schemas.microsoft.com/office/drawing/2014/main" id="{3F25A9E9-CC2A-4A71-866B-050D74C8F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" y="1596"/>
              <a:ext cx="1" cy="1"/>
            </a:xfrm>
            <a:prstGeom prst="ellipse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756FAE82-0842-481C-A781-B88533237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596"/>
              <a:ext cx="1" cy="0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BDA19A37-3C57-4671-B728-E1141CA4C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590"/>
              <a:ext cx="5" cy="4"/>
            </a:xfrm>
            <a:custGeom>
              <a:avLst/>
              <a:gdLst>
                <a:gd name="T0" fmla="*/ 14 w 14"/>
                <a:gd name="T1" fmla="*/ 0 h 10"/>
                <a:gd name="T2" fmla="*/ 14 w 14"/>
                <a:gd name="T3" fmla="*/ 0 h 10"/>
                <a:gd name="T4" fmla="*/ 12 w 14"/>
                <a:gd name="T5" fmla="*/ 1 h 10"/>
                <a:gd name="T6" fmla="*/ 10 w 14"/>
                <a:gd name="T7" fmla="*/ 1 h 10"/>
                <a:gd name="T8" fmla="*/ 11 w 14"/>
                <a:gd name="T9" fmla="*/ 7 h 10"/>
                <a:gd name="T10" fmla="*/ 11 w 14"/>
                <a:gd name="T11" fmla="*/ 7 h 10"/>
                <a:gd name="T12" fmla="*/ 8 w 14"/>
                <a:gd name="T13" fmla="*/ 2 h 10"/>
                <a:gd name="T14" fmla="*/ 0 w 14"/>
                <a:gd name="T15" fmla="*/ 5 h 10"/>
                <a:gd name="T16" fmla="*/ 4 w 14"/>
                <a:gd name="T17" fmla="*/ 6 h 10"/>
                <a:gd name="T18" fmla="*/ 3 w 14"/>
                <a:gd name="T19" fmla="*/ 8 h 10"/>
                <a:gd name="T20" fmla="*/ 5 w 14"/>
                <a:gd name="T21" fmla="*/ 7 h 10"/>
                <a:gd name="T22" fmla="*/ 9 w 14"/>
                <a:gd name="T23" fmla="*/ 10 h 10"/>
                <a:gd name="T24" fmla="*/ 10 w 14"/>
                <a:gd name="T25" fmla="*/ 10 h 10"/>
                <a:gd name="T26" fmla="*/ 14 w 14"/>
                <a:gd name="T27" fmla="*/ 0 h 10"/>
                <a:gd name="T28" fmla="*/ 14 w 14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2"/>
                    <a:pt x="14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9" y="4"/>
                    <a:pt x="8" y="2"/>
                  </a:cubicBezTo>
                  <a:cubicBezTo>
                    <a:pt x="8" y="5"/>
                    <a:pt x="1" y="2"/>
                    <a:pt x="0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2" y="7"/>
                    <a:pt x="3" y="8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7"/>
                    <a:pt x="8" y="8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3" y="10"/>
                    <a:pt x="14" y="5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36346F02-0C7B-4BDC-99F4-5E15E7FA2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0"/>
              <a:ext cx="3" cy="2"/>
            </a:xfrm>
            <a:custGeom>
              <a:avLst/>
              <a:gdLst>
                <a:gd name="T0" fmla="*/ 2 w 6"/>
                <a:gd name="T1" fmla="*/ 0 h 4"/>
                <a:gd name="T2" fmla="*/ 0 w 6"/>
                <a:gd name="T3" fmla="*/ 0 h 4"/>
                <a:gd name="T4" fmla="*/ 6 w 6"/>
                <a:gd name="T5" fmla="*/ 4 h 4"/>
                <a:gd name="T6" fmla="*/ 5 w 6"/>
                <a:gd name="T7" fmla="*/ 4 h 4"/>
                <a:gd name="T8" fmla="*/ 6 w 6"/>
                <a:gd name="T9" fmla="*/ 4 h 4"/>
                <a:gd name="T10" fmla="*/ 4 w 6"/>
                <a:gd name="T11" fmla="*/ 0 h 4"/>
                <a:gd name="T12" fmla="*/ 2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2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BF29C41D-7530-4271-8FF0-298283233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6" y="1592"/>
              <a:ext cx="3" cy="3"/>
            </a:xfrm>
            <a:custGeom>
              <a:avLst/>
              <a:gdLst>
                <a:gd name="T0" fmla="*/ 5 w 8"/>
                <a:gd name="T1" fmla="*/ 4 h 8"/>
                <a:gd name="T2" fmla="*/ 5 w 8"/>
                <a:gd name="T3" fmla="*/ 3 h 8"/>
                <a:gd name="T4" fmla="*/ 6 w 8"/>
                <a:gd name="T5" fmla="*/ 3 h 8"/>
                <a:gd name="T6" fmla="*/ 6 w 8"/>
                <a:gd name="T7" fmla="*/ 3 h 8"/>
                <a:gd name="T8" fmla="*/ 6 w 8"/>
                <a:gd name="T9" fmla="*/ 3 h 8"/>
                <a:gd name="T10" fmla="*/ 6 w 8"/>
                <a:gd name="T11" fmla="*/ 3 h 8"/>
                <a:gd name="T12" fmla="*/ 6 w 8"/>
                <a:gd name="T13" fmla="*/ 3 h 8"/>
                <a:gd name="T14" fmla="*/ 6 w 8"/>
                <a:gd name="T15" fmla="*/ 3 h 8"/>
                <a:gd name="T16" fmla="*/ 6 w 8"/>
                <a:gd name="T17" fmla="*/ 3 h 8"/>
                <a:gd name="T18" fmla="*/ 5 w 8"/>
                <a:gd name="T19" fmla="*/ 4 h 8"/>
                <a:gd name="T20" fmla="*/ 0 w 8"/>
                <a:gd name="T21" fmla="*/ 0 h 8"/>
                <a:gd name="T22" fmla="*/ 5 w 8"/>
                <a:gd name="T23" fmla="*/ 4 h 8"/>
                <a:gd name="T24" fmla="*/ 0 w 8"/>
                <a:gd name="T25" fmla="*/ 7 h 8"/>
                <a:gd name="T26" fmla="*/ 3 w 8"/>
                <a:gd name="T27" fmla="*/ 8 h 8"/>
                <a:gd name="T28" fmla="*/ 4 w 8"/>
                <a:gd name="T29" fmla="*/ 7 h 8"/>
                <a:gd name="T30" fmla="*/ 5 w 8"/>
                <a:gd name="T31" fmla="*/ 7 h 8"/>
                <a:gd name="T32" fmla="*/ 6 w 8"/>
                <a:gd name="T33" fmla="*/ 7 h 8"/>
                <a:gd name="T34" fmla="*/ 5 w 8"/>
                <a:gd name="T35" fmla="*/ 4 h 8"/>
                <a:gd name="T36" fmla="*/ 8 w 8"/>
                <a:gd name="T37" fmla="*/ 5 h 8"/>
                <a:gd name="T38" fmla="*/ 6 w 8"/>
                <a:gd name="T39" fmla="*/ 3 h 8"/>
                <a:gd name="T40" fmla="*/ 6 w 8"/>
                <a:gd name="T41" fmla="*/ 3 h 8"/>
                <a:gd name="T42" fmla="*/ 0 w 8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8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0" y="0"/>
                  </a:moveTo>
                  <a:cubicBezTo>
                    <a:pt x="1" y="1"/>
                    <a:pt x="3" y="2"/>
                    <a:pt x="5" y="4"/>
                  </a:cubicBezTo>
                  <a:cubicBezTo>
                    <a:pt x="3" y="5"/>
                    <a:pt x="0" y="4"/>
                    <a:pt x="0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1" y="4"/>
                    <a:pt x="8" y="7"/>
                    <a:pt x="5" y="4"/>
                  </a:cubicBezTo>
                  <a:cubicBezTo>
                    <a:pt x="6" y="4"/>
                    <a:pt x="7" y="5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A40FC765-6D98-459E-AD72-6C525409C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603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A12D3243-0B2F-46B1-8CCF-F10941537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" y="1600"/>
              <a:ext cx="2" cy="3"/>
            </a:xfrm>
            <a:custGeom>
              <a:avLst/>
              <a:gdLst>
                <a:gd name="T0" fmla="*/ 1 w 4"/>
                <a:gd name="T1" fmla="*/ 1 h 8"/>
                <a:gd name="T2" fmla="*/ 0 w 4"/>
                <a:gd name="T3" fmla="*/ 6 h 8"/>
                <a:gd name="T4" fmla="*/ 0 w 4"/>
                <a:gd name="T5" fmla="*/ 6 h 8"/>
                <a:gd name="T6" fmla="*/ 1 w 4"/>
                <a:gd name="T7" fmla="*/ 6 h 8"/>
                <a:gd name="T8" fmla="*/ 1 w 4"/>
                <a:gd name="T9" fmla="*/ 6 h 8"/>
                <a:gd name="T10" fmla="*/ 2 w 4"/>
                <a:gd name="T11" fmla="*/ 7 h 8"/>
                <a:gd name="T12" fmla="*/ 2 w 4"/>
                <a:gd name="T13" fmla="*/ 8 h 8"/>
                <a:gd name="T14" fmla="*/ 3 w 4"/>
                <a:gd name="T15" fmla="*/ 8 h 8"/>
                <a:gd name="T16" fmla="*/ 3 w 4"/>
                <a:gd name="T17" fmla="*/ 6 h 8"/>
                <a:gd name="T18" fmla="*/ 3 w 4"/>
                <a:gd name="T19" fmla="*/ 6 h 8"/>
                <a:gd name="T20" fmla="*/ 1 w 4"/>
                <a:gd name="T21" fmla="*/ 1 h 8"/>
                <a:gd name="T22" fmla="*/ 1 w 4"/>
                <a:gd name="T23" fmla="*/ 0 h 8"/>
                <a:gd name="T24" fmla="*/ 1 w 4"/>
                <a:gd name="T25" fmla="*/ 1 h 8"/>
                <a:gd name="T26" fmla="*/ 1 w 4"/>
                <a:gd name="T27" fmla="*/ 0 h 8"/>
                <a:gd name="T28" fmla="*/ 1 w 4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8">
                  <a:moveTo>
                    <a:pt x="1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4" y="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2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71305765-D36C-4F16-8F5A-A83184319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97"/>
              <a:ext cx="2" cy="1"/>
            </a:xfrm>
            <a:custGeom>
              <a:avLst/>
              <a:gdLst>
                <a:gd name="T0" fmla="*/ 0 w 5"/>
                <a:gd name="T1" fmla="*/ 0 h 3"/>
                <a:gd name="T2" fmla="*/ 1 w 5"/>
                <a:gd name="T3" fmla="*/ 3 h 3"/>
                <a:gd name="T4" fmla="*/ 2 w 5"/>
                <a:gd name="T5" fmla="*/ 2 h 3"/>
                <a:gd name="T6" fmla="*/ 4 w 5"/>
                <a:gd name="T7" fmla="*/ 3 h 3"/>
                <a:gd name="T8" fmla="*/ 5 w 5"/>
                <a:gd name="T9" fmla="*/ 3 h 3"/>
                <a:gd name="T10" fmla="*/ 0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20D81E24-21A6-4966-87BA-E1030DF8D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89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93C93C6A-496F-4C4A-8560-E81646776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89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850A24BE-CD78-4853-BAAC-1EF449F0B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1588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E744F820-2A37-4F46-866C-3AFAA1128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1588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E1511F65-D640-42F4-8CE5-5AEFB710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533"/>
              <a:ext cx="0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3A81F33D-3384-4020-A3D1-53BFCDB51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534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DAECF129-DD42-4491-ABA6-960787BC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" y="1554"/>
              <a:ext cx="1" cy="2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3 w 3"/>
                <a:gd name="T7" fmla="*/ 4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3"/>
                    <a:pt x="3" y="4"/>
                  </a:cubicBezTo>
                  <a:cubicBezTo>
                    <a:pt x="2" y="2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3CD97E4C-4B57-457D-B49A-A7D03C423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1542"/>
              <a:ext cx="0" cy="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3E29F541-6840-4094-AE8E-2CDF9BC62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544"/>
              <a:ext cx="1" cy="1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04AA2897-6B00-4627-91B3-E24A0D42D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1528"/>
              <a:ext cx="1" cy="1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C4856389-081A-41E1-B2F3-2351158B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1573"/>
              <a:ext cx="1" cy="1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B29FBC02-0059-43FE-942D-CDB1A77A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525"/>
              <a:ext cx="1" cy="1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921C441F-2D92-4BBF-ABC7-F6525009B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571"/>
              <a:ext cx="2" cy="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1 h 3"/>
                <a:gd name="T6" fmla="*/ 0 w 5"/>
                <a:gd name="T7" fmla="*/ 1 h 3"/>
                <a:gd name="T8" fmla="*/ 0 w 5"/>
                <a:gd name="T9" fmla="*/ 1 h 3"/>
                <a:gd name="T10" fmla="*/ 5 w 5"/>
                <a:gd name="T11" fmla="*/ 3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6FC468B1-E671-4BA3-9F23-59F2DAA75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" y="15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F8F93A7D-2119-411E-928C-4A957BED9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" y="15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77E44D9A-7FE6-4ADB-B163-F64831B1A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503"/>
              <a:ext cx="2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2 w 3"/>
                <a:gd name="T4" fmla="*/ 0 w 3"/>
                <a:gd name="T5" fmla="*/ 2 w 3"/>
                <a:gd name="T6" fmla="*/ 3 w 3"/>
                <a:gd name="T7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B71BB4C9-0676-45E7-A9AA-C51066B9C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582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186BC782-BB7E-4941-87FD-3BFD726145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" y="1586"/>
              <a:ext cx="0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122C60B6-634B-47C8-A6DC-3136A6DD5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" y="1573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3BE1AE44-902C-48BA-90E2-D1C42824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2"/>
              <a:ext cx="0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CFF6184A-79BD-4371-8E13-B7310E9E6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2"/>
              <a:ext cx="0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927D1400-2C93-4501-85C9-94ECC65E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581"/>
              <a:ext cx="1" cy="1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F750A81B-8EDD-4FE4-8BC0-C6231A269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" y="1516"/>
              <a:ext cx="1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3" name="Rectangle 96">
              <a:extLst>
                <a:ext uri="{FF2B5EF4-FFF2-40B4-BE49-F238E27FC236}">
                  <a16:creationId xmlns:a16="http://schemas.microsoft.com/office/drawing/2014/main" id="{B594FC05-1FAA-481F-A38C-E3AF12DC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557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F66B8DB8-FE6C-4737-A595-5C6E64754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" y="155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304CBF2E-3A8A-4801-803C-85D126989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" y="1554"/>
              <a:ext cx="3" cy="3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2 w 6"/>
                <a:gd name="T5" fmla="*/ 5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4" y="5"/>
                    <a:pt x="4" y="6"/>
                    <a:pt x="5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9EA72551-7560-447D-9424-626310309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" y="1502"/>
              <a:ext cx="275" cy="87"/>
            </a:xfrm>
            <a:custGeom>
              <a:avLst/>
              <a:gdLst>
                <a:gd name="T0" fmla="*/ 264 w 687"/>
                <a:gd name="T1" fmla="*/ 60 h 218"/>
                <a:gd name="T2" fmla="*/ 123 w 687"/>
                <a:gd name="T3" fmla="*/ 9 h 218"/>
                <a:gd name="T4" fmla="*/ 524 w 687"/>
                <a:gd name="T5" fmla="*/ 131 h 218"/>
                <a:gd name="T6" fmla="*/ 178 w 687"/>
                <a:gd name="T7" fmla="*/ 20 h 218"/>
                <a:gd name="T8" fmla="*/ 3 w 687"/>
                <a:gd name="T9" fmla="*/ 4 h 218"/>
                <a:gd name="T10" fmla="*/ 30 w 687"/>
                <a:gd name="T11" fmla="*/ 19 h 218"/>
                <a:gd name="T12" fmla="*/ 74 w 687"/>
                <a:gd name="T13" fmla="*/ 24 h 218"/>
                <a:gd name="T14" fmla="*/ 84 w 687"/>
                <a:gd name="T15" fmla="*/ 26 h 218"/>
                <a:gd name="T16" fmla="*/ 133 w 687"/>
                <a:gd name="T17" fmla="*/ 32 h 218"/>
                <a:gd name="T18" fmla="*/ 160 w 687"/>
                <a:gd name="T19" fmla="*/ 31 h 218"/>
                <a:gd name="T20" fmla="*/ 179 w 687"/>
                <a:gd name="T21" fmla="*/ 38 h 218"/>
                <a:gd name="T22" fmla="*/ 192 w 687"/>
                <a:gd name="T23" fmla="*/ 37 h 218"/>
                <a:gd name="T24" fmla="*/ 188 w 687"/>
                <a:gd name="T25" fmla="*/ 40 h 218"/>
                <a:gd name="T26" fmla="*/ 202 w 687"/>
                <a:gd name="T27" fmla="*/ 44 h 218"/>
                <a:gd name="T28" fmla="*/ 226 w 687"/>
                <a:gd name="T29" fmla="*/ 47 h 218"/>
                <a:gd name="T30" fmla="*/ 240 w 687"/>
                <a:gd name="T31" fmla="*/ 53 h 218"/>
                <a:gd name="T32" fmla="*/ 257 w 687"/>
                <a:gd name="T33" fmla="*/ 56 h 218"/>
                <a:gd name="T34" fmla="*/ 275 w 687"/>
                <a:gd name="T35" fmla="*/ 64 h 218"/>
                <a:gd name="T36" fmla="*/ 305 w 687"/>
                <a:gd name="T37" fmla="*/ 70 h 218"/>
                <a:gd name="T38" fmla="*/ 319 w 687"/>
                <a:gd name="T39" fmla="*/ 76 h 218"/>
                <a:gd name="T40" fmla="*/ 336 w 687"/>
                <a:gd name="T41" fmla="*/ 77 h 218"/>
                <a:gd name="T42" fmla="*/ 358 w 687"/>
                <a:gd name="T43" fmla="*/ 81 h 218"/>
                <a:gd name="T44" fmla="*/ 369 w 687"/>
                <a:gd name="T45" fmla="*/ 86 h 218"/>
                <a:gd name="T46" fmla="*/ 388 w 687"/>
                <a:gd name="T47" fmla="*/ 93 h 218"/>
                <a:gd name="T48" fmla="*/ 419 w 687"/>
                <a:gd name="T49" fmla="*/ 102 h 218"/>
                <a:gd name="T50" fmla="*/ 442 w 687"/>
                <a:gd name="T51" fmla="*/ 104 h 218"/>
                <a:gd name="T52" fmla="*/ 440 w 687"/>
                <a:gd name="T53" fmla="*/ 110 h 218"/>
                <a:gd name="T54" fmla="*/ 467 w 687"/>
                <a:gd name="T55" fmla="*/ 119 h 218"/>
                <a:gd name="T56" fmla="*/ 478 w 687"/>
                <a:gd name="T57" fmla="*/ 123 h 218"/>
                <a:gd name="T58" fmla="*/ 506 w 687"/>
                <a:gd name="T59" fmla="*/ 138 h 218"/>
                <a:gd name="T60" fmla="*/ 525 w 687"/>
                <a:gd name="T61" fmla="*/ 148 h 218"/>
                <a:gd name="T62" fmla="*/ 561 w 687"/>
                <a:gd name="T63" fmla="*/ 149 h 218"/>
                <a:gd name="T64" fmla="*/ 561 w 687"/>
                <a:gd name="T65" fmla="*/ 164 h 218"/>
                <a:gd name="T66" fmla="*/ 569 w 687"/>
                <a:gd name="T67" fmla="*/ 169 h 218"/>
                <a:gd name="T68" fmla="*/ 587 w 687"/>
                <a:gd name="T69" fmla="*/ 178 h 218"/>
                <a:gd name="T70" fmla="*/ 619 w 687"/>
                <a:gd name="T71" fmla="*/ 193 h 218"/>
                <a:gd name="T72" fmla="*/ 629 w 687"/>
                <a:gd name="T73" fmla="*/ 188 h 218"/>
                <a:gd name="T74" fmla="*/ 645 w 687"/>
                <a:gd name="T75" fmla="*/ 200 h 218"/>
                <a:gd name="T76" fmla="*/ 663 w 687"/>
                <a:gd name="T77" fmla="*/ 208 h 218"/>
                <a:gd name="T78" fmla="*/ 687 w 687"/>
                <a:gd name="T79" fmla="*/ 217 h 218"/>
                <a:gd name="T80" fmla="*/ 670 w 687"/>
                <a:gd name="T81" fmla="*/ 204 h 218"/>
                <a:gd name="T82" fmla="*/ 661 w 687"/>
                <a:gd name="T83" fmla="*/ 197 h 218"/>
                <a:gd name="T84" fmla="*/ 624 w 687"/>
                <a:gd name="T85" fmla="*/ 176 h 218"/>
                <a:gd name="T86" fmla="*/ 569 w 687"/>
                <a:gd name="T87" fmla="*/ 147 h 218"/>
                <a:gd name="T88" fmla="*/ 544 w 687"/>
                <a:gd name="T89" fmla="*/ 136 h 218"/>
                <a:gd name="T90" fmla="*/ 527 w 687"/>
                <a:gd name="T91" fmla="*/ 130 h 218"/>
                <a:gd name="T92" fmla="*/ 504 w 687"/>
                <a:gd name="T93" fmla="*/ 122 h 218"/>
                <a:gd name="T94" fmla="*/ 454 w 687"/>
                <a:gd name="T95" fmla="*/ 96 h 218"/>
                <a:gd name="T96" fmla="*/ 442 w 687"/>
                <a:gd name="T97" fmla="*/ 93 h 218"/>
                <a:gd name="T98" fmla="*/ 402 w 687"/>
                <a:gd name="T99" fmla="*/ 79 h 218"/>
                <a:gd name="T100" fmla="*/ 387 w 687"/>
                <a:gd name="T101" fmla="*/ 68 h 218"/>
                <a:gd name="T102" fmla="*/ 372 w 687"/>
                <a:gd name="T103" fmla="*/ 65 h 218"/>
                <a:gd name="T104" fmla="*/ 326 w 687"/>
                <a:gd name="T105" fmla="*/ 53 h 218"/>
                <a:gd name="T106" fmla="*/ 287 w 687"/>
                <a:gd name="T107" fmla="*/ 42 h 218"/>
                <a:gd name="T108" fmla="*/ 244 w 687"/>
                <a:gd name="T109" fmla="*/ 38 h 218"/>
                <a:gd name="T110" fmla="*/ 189 w 687"/>
                <a:gd name="T111" fmla="*/ 23 h 218"/>
                <a:gd name="T112" fmla="*/ 174 w 687"/>
                <a:gd name="T113" fmla="*/ 20 h 218"/>
                <a:gd name="T114" fmla="*/ 123 w 687"/>
                <a:gd name="T115" fmla="*/ 10 h 218"/>
                <a:gd name="T116" fmla="*/ 78 w 687"/>
                <a:gd name="T117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7" h="218">
                  <a:moveTo>
                    <a:pt x="519" y="145"/>
                  </a:moveTo>
                  <a:cubicBezTo>
                    <a:pt x="519" y="145"/>
                    <a:pt x="519" y="145"/>
                    <a:pt x="519" y="145"/>
                  </a:cubicBezTo>
                  <a:cubicBezTo>
                    <a:pt x="519" y="145"/>
                    <a:pt x="519" y="145"/>
                    <a:pt x="519" y="145"/>
                  </a:cubicBezTo>
                  <a:moveTo>
                    <a:pt x="517" y="144"/>
                  </a:moveTo>
                  <a:cubicBezTo>
                    <a:pt x="517" y="144"/>
                    <a:pt x="517" y="144"/>
                    <a:pt x="517" y="144"/>
                  </a:cubicBezTo>
                  <a:cubicBezTo>
                    <a:pt x="517" y="144"/>
                    <a:pt x="517" y="144"/>
                    <a:pt x="517" y="144"/>
                  </a:cubicBezTo>
                  <a:moveTo>
                    <a:pt x="347" y="80"/>
                  </a:moveTo>
                  <a:cubicBezTo>
                    <a:pt x="347" y="80"/>
                    <a:pt x="348" y="80"/>
                    <a:pt x="348" y="80"/>
                  </a:cubicBezTo>
                  <a:cubicBezTo>
                    <a:pt x="347" y="80"/>
                    <a:pt x="347" y="80"/>
                    <a:pt x="347" y="80"/>
                  </a:cubicBezTo>
                  <a:moveTo>
                    <a:pt x="264" y="60"/>
                  </a:move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4" y="60"/>
                    <a:pt x="264" y="60"/>
                  </a:cubicBezTo>
                  <a:moveTo>
                    <a:pt x="220" y="50"/>
                  </a:moveTo>
                  <a:cubicBezTo>
                    <a:pt x="221" y="50"/>
                    <a:pt x="221" y="50"/>
                    <a:pt x="221" y="50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0"/>
                    <a:pt x="221" y="50"/>
                    <a:pt x="220" y="50"/>
                  </a:cubicBezTo>
                  <a:moveTo>
                    <a:pt x="86" y="27"/>
                  </a:moveTo>
                  <a:cubicBezTo>
                    <a:pt x="86" y="27"/>
                    <a:pt x="86" y="27"/>
                    <a:pt x="86" y="27"/>
                  </a:cubicBezTo>
                  <a:cubicBezTo>
                    <a:pt x="86" y="27"/>
                    <a:pt x="86" y="27"/>
                    <a:pt x="86" y="27"/>
                  </a:cubicBezTo>
                  <a:moveTo>
                    <a:pt x="123" y="9"/>
                  </a:moveTo>
                  <a:cubicBezTo>
                    <a:pt x="123" y="9"/>
                    <a:pt x="123" y="10"/>
                    <a:pt x="123" y="10"/>
                  </a:cubicBezTo>
                  <a:cubicBezTo>
                    <a:pt x="123" y="10"/>
                    <a:pt x="123" y="9"/>
                    <a:pt x="123" y="9"/>
                  </a:cubicBezTo>
                  <a:moveTo>
                    <a:pt x="654" y="194"/>
                  </a:moveTo>
                  <a:cubicBezTo>
                    <a:pt x="654" y="194"/>
                    <a:pt x="653" y="193"/>
                    <a:pt x="653" y="193"/>
                  </a:cubicBezTo>
                  <a:cubicBezTo>
                    <a:pt x="653" y="193"/>
                    <a:pt x="654" y="194"/>
                    <a:pt x="655" y="194"/>
                  </a:cubicBezTo>
                  <a:cubicBezTo>
                    <a:pt x="654" y="194"/>
                    <a:pt x="654" y="194"/>
                    <a:pt x="654" y="194"/>
                  </a:cubicBezTo>
                  <a:moveTo>
                    <a:pt x="524" y="131"/>
                  </a:moveTo>
                  <a:cubicBezTo>
                    <a:pt x="524" y="131"/>
                    <a:pt x="524" y="130"/>
                    <a:pt x="524" y="130"/>
                  </a:cubicBezTo>
                  <a:cubicBezTo>
                    <a:pt x="524" y="130"/>
                    <a:pt x="525" y="130"/>
                    <a:pt x="525" y="130"/>
                  </a:cubicBezTo>
                  <a:cubicBezTo>
                    <a:pt x="524" y="131"/>
                    <a:pt x="524" y="131"/>
                    <a:pt x="524" y="131"/>
                  </a:cubicBezTo>
                  <a:moveTo>
                    <a:pt x="446" y="108"/>
                  </a:moveTo>
                  <a:cubicBezTo>
                    <a:pt x="445" y="108"/>
                    <a:pt x="444" y="107"/>
                    <a:pt x="443" y="106"/>
                  </a:cubicBezTo>
                  <a:cubicBezTo>
                    <a:pt x="444" y="107"/>
                    <a:pt x="445" y="107"/>
                    <a:pt x="446" y="108"/>
                  </a:cubicBezTo>
                  <a:cubicBezTo>
                    <a:pt x="446" y="108"/>
                    <a:pt x="446" y="108"/>
                    <a:pt x="446" y="108"/>
                  </a:cubicBezTo>
                  <a:moveTo>
                    <a:pt x="367" y="86"/>
                  </a:moveTo>
                  <a:cubicBezTo>
                    <a:pt x="366" y="86"/>
                    <a:pt x="365" y="86"/>
                    <a:pt x="365" y="85"/>
                  </a:cubicBezTo>
                  <a:cubicBezTo>
                    <a:pt x="366" y="85"/>
                    <a:pt x="366" y="84"/>
                    <a:pt x="367" y="84"/>
                  </a:cubicBezTo>
                  <a:cubicBezTo>
                    <a:pt x="368" y="84"/>
                    <a:pt x="368" y="85"/>
                    <a:pt x="369" y="86"/>
                  </a:cubicBezTo>
                  <a:cubicBezTo>
                    <a:pt x="368" y="86"/>
                    <a:pt x="367" y="86"/>
                    <a:pt x="367" y="86"/>
                  </a:cubicBezTo>
                  <a:moveTo>
                    <a:pt x="178" y="20"/>
                  </a:moveTo>
                  <a:cubicBezTo>
                    <a:pt x="177" y="20"/>
                    <a:pt x="178" y="19"/>
                    <a:pt x="179" y="19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9" y="20"/>
                    <a:pt x="178" y="20"/>
                  </a:cubicBezTo>
                  <a:moveTo>
                    <a:pt x="19" y="0"/>
                  </a:moveTo>
                  <a:cubicBezTo>
                    <a:pt x="21" y="2"/>
                    <a:pt x="20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8" y="4"/>
                    <a:pt x="18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5"/>
                    <a:pt x="2" y="2"/>
                    <a:pt x="1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8"/>
                    <a:pt x="8" y="12"/>
                    <a:pt x="7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1" y="16"/>
                    <a:pt x="12" y="17"/>
                    <a:pt x="14" y="17"/>
                  </a:cubicBezTo>
                  <a:cubicBezTo>
                    <a:pt x="15" y="18"/>
                    <a:pt x="17" y="19"/>
                    <a:pt x="19" y="19"/>
                  </a:cubicBezTo>
                  <a:cubicBezTo>
                    <a:pt x="20" y="19"/>
                    <a:pt x="22" y="19"/>
                    <a:pt x="23" y="17"/>
                  </a:cubicBezTo>
                  <a:cubicBezTo>
                    <a:pt x="24" y="18"/>
                    <a:pt x="22" y="19"/>
                    <a:pt x="23" y="20"/>
                  </a:cubicBezTo>
                  <a:cubicBezTo>
                    <a:pt x="24" y="19"/>
                    <a:pt x="25" y="18"/>
                    <a:pt x="26" y="18"/>
                  </a:cubicBezTo>
                  <a:cubicBezTo>
                    <a:pt x="27" y="18"/>
                    <a:pt x="28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9" y="19"/>
                    <a:pt x="43" y="21"/>
                    <a:pt x="53" y="23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5" y="21"/>
                    <a:pt x="56" y="22"/>
                    <a:pt x="57" y="23"/>
                  </a:cubicBezTo>
                  <a:cubicBezTo>
                    <a:pt x="60" y="20"/>
                    <a:pt x="50" y="22"/>
                    <a:pt x="53" y="19"/>
                  </a:cubicBezTo>
                  <a:cubicBezTo>
                    <a:pt x="56" y="23"/>
                    <a:pt x="69" y="20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25"/>
                    <a:pt x="72" y="25"/>
                    <a:pt x="72" y="24"/>
                  </a:cubicBezTo>
                  <a:cubicBezTo>
                    <a:pt x="72" y="23"/>
                    <a:pt x="72" y="23"/>
                    <a:pt x="73" y="23"/>
                  </a:cubicBezTo>
                  <a:cubicBezTo>
                    <a:pt x="73" y="23"/>
                    <a:pt x="73" y="23"/>
                    <a:pt x="74" y="2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8" y="23"/>
                    <a:pt x="79" y="25"/>
                    <a:pt x="79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8" y="27"/>
                    <a:pt x="79" y="27"/>
                    <a:pt x="81" y="27"/>
                  </a:cubicBezTo>
                  <a:cubicBezTo>
                    <a:pt x="82" y="27"/>
                    <a:pt x="83" y="27"/>
                    <a:pt x="83" y="27"/>
                  </a:cubicBezTo>
                  <a:cubicBezTo>
                    <a:pt x="84" y="27"/>
                    <a:pt x="85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8" y="26"/>
                    <a:pt x="92" y="27"/>
                    <a:pt x="96" y="27"/>
                  </a:cubicBezTo>
                  <a:cubicBezTo>
                    <a:pt x="100" y="27"/>
                    <a:pt x="104" y="28"/>
                    <a:pt x="108" y="28"/>
                  </a:cubicBezTo>
                  <a:cubicBezTo>
                    <a:pt x="110" y="28"/>
                    <a:pt x="112" y="28"/>
                    <a:pt x="114" y="2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6" y="26"/>
                    <a:pt x="116" y="26"/>
                  </a:cubicBezTo>
                  <a:cubicBezTo>
                    <a:pt x="121" y="26"/>
                    <a:pt x="120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8" y="28"/>
                    <a:pt x="129" y="27"/>
                    <a:pt x="131" y="27"/>
                  </a:cubicBezTo>
                  <a:cubicBezTo>
                    <a:pt x="132" y="27"/>
                    <a:pt x="132" y="28"/>
                    <a:pt x="133" y="28"/>
                  </a:cubicBezTo>
                  <a:cubicBezTo>
                    <a:pt x="131" y="29"/>
                    <a:pt x="136" y="31"/>
                    <a:pt x="133" y="32"/>
                  </a:cubicBezTo>
                  <a:cubicBezTo>
                    <a:pt x="142" y="30"/>
                    <a:pt x="138" y="30"/>
                    <a:pt x="143" y="27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6" y="28"/>
                    <a:pt x="146" y="27"/>
                    <a:pt x="150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7" y="28"/>
                    <a:pt x="153" y="30"/>
                    <a:pt x="149" y="32"/>
                  </a:cubicBezTo>
                  <a:cubicBezTo>
                    <a:pt x="151" y="33"/>
                    <a:pt x="153" y="34"/>
                    <a:pt x="155" y="34"/>
                  </a:cubicBezTo>
                  <a:cubicBezTo>
                    <a:pt x="156" y="34"/>
                    <a:pt x="157" y="33"/>
                    <a:pt x="158" y="33"/>
                  </a:cubicBezTo>
                  <a:cubicBezTo>
                    <a:pt x="159" y="33"/>
                    <a:pt x="160" y="33"/>
                    <a:pt x="160" y="33"/>
                  </a:cubicBezTo>
                  <a:cubicBezTo>
                    <a:pt x="162" y="33"/>
                    <a:pt x="163" y="34"/>
                    <a:pt x="164" y="36"/>
                  </a:cubicBezTo>
                  <a:cubicBezTo>
                    <a:pt x="169" y="32"/>
                    <a:pt x="158" y="32"/>
                    <a:pt x="160" y="31"/>
                  </a:cubicBezTo>
                  <a:cubicBezTo>
                    <a:pt x="159" y="30"/>
                    <a:pt x="162" y="29"/>
                    <a:pt x="164" y="29"/>
                  </a:cubicBezTo>
                  <a:cubicBezTo>
                    <a:pt x="165" y="29"/>
                    <a:pt x="166" y="29"/>
                    <a:pt x="166" y="29"/>
                  </a:cubicBezTo>
                  <a:cubicBezTo>
                    <a:pt x="169" y="30"/>
                    <a:pt x="170" y="36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6" y="38"/>
                    <a:pt x="176" y="38"/>
                    <a:pt x="177" y="38"/>
                  </a:cubicBezTo>
                  <a:cubicBezTo>
                    <a:pt x="177" y="38"/>
                    <a:pt x="178" y="38"/>
                    <a:pt x="178" y="38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81" y="38"/>
                    <a:pt x="182" y="38"/>
                    <a:pt x="183" y="39"/>
                  </a:cubicBezTo>
                  <a:cubicBezTo>
                    <a:pt x="183" y="38"/>
                    <a:pt x="184" y="38"/>
                    <a:pt x="185" y="38"/>
                  </a:cubicBezTo>
                  <a:cubicBezTo>
                    <a:pt x="185" y="38"/>
                    <a:pt x="185" y="38"/>
                    <a:pt x="185" y="38"/>
                  </a:cubicBezTo>
                  <a:cubicBezTo>
                    <a:pt x="186" y="38"/>
                    <a:pt x="186" y="38"/>
                    <a:pt x="186" y="38"/>
                  </a:cubicBezTo>
                  <a:cubicBezTo>
                    <a:pt x="187" y="38"/>
                    <a:pt x="187" y="38"/>
                    <a:pt x="188" y="36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4" y="36"/>
                    <a:pt x="187" y="34"/>
                    <a:pt x="190" y="34"/>
                  </a:cubicBezTo>
                  <a:cubicBezTo>
                    <a:pt x="191" y="34"/>
                    <a:pt x="193" y="34"/>
                    <a:pt x="194" y="35"/>
                  </a:cubicBezTo>
                  <a:cubicBezTo>
                    <a:pt x="194" y="35"/>
                    <a:pt x="192" y="36"/>
                    <a:pt x="191" y="37"/>
                  </a:cubicBezTo>
                  <a:cubicBezTo>
                    <a:pt x="191" y="37"/>
                    <a:pt x="192" y="37"/>
                    <a:pt x="192" y="37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7"/>
                    <a:pt x="193" y="37"/>
                    <a:pt x="194" y="37"/>
                  </a:cubicBezTo>
                  <a:cubicBezTo>
                    <a:pt x="194" y="37"/>
                    <a:pt x="195" y="37"/>
                    <a:pt x="196" y="38"/>
                  </a:cubicBezTo>
                  <a:cubicBezTo>
                    <a:pt x="195" y="39"/>
                    <a:pt x="194" y="39"/>
                    <a:pt x="193" y="39"/>
                  </a:cubicBezTo>
                  <a:cubicBezTo>
                    <a:pt x="192" y="39"/>
                    <a:pt x="191" y="39"/>
                    <a:pt x="190" y="39"/>
                  </a:cubicBezTo>
                  <a:cubicBezTo>
                    <a:pt x="189" y="39"/>
                    <a:pt x="188" y="39"/>
                    <a:pt x="187" y="39"/>
                  </a:cubicBezTo>
                  <a:cubicBezTo>
                    <a:pt x="186" y="39"/>
                    <a:pt x="185" y="39"/>
                    <a:pt x="184" y="40"/>
                  </a:cubicBezTo>
                  <a:cubicBezTo>
                    <a:pt x="184" y="40"/>
                    <a:pt x="185" y="40"/>
                    <a:pt x="186" y="40"/>
                  </a:cubicBezTo>
                  <a:cubicBezTo>
                    <a:pt x="186" y="40"/>
                    <a:pt x="187" y="40"/>
                    <a:pt x="187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9" y="40"/>
                    <a:pt x="190" y="40"/>
                    <a:pt x="189" y="42"/>
                  </a:cubicBezTo>
                  <a:cubicBezTo>
                    <a:pt x="190" y="40"/>
                    <a:pt x="191" y="40"/>
                    <a:pt x="192" y="40"/>
                  </a:cubicBezTo>
                  <a:cubicBezTo>
                    <a:pt x="193" y="40"/>
                    <a:pt x="193" y="40"/>
                    <a:pt x="194" y="41"/>
                  </a:cubicBezTo>
                  <a:cubicBezTo>
                    <a:pt x="195" y="41"/>
                    <a:pt x="196" y="41"/>
                    <a:pt x="197" y="41"/>
                  </a:cubicBezTo>
                  <a:cubicBezTo>
                    <a:pt x="198" y="41"/>
                    <a:pt x="199" y="41"/>
                    <a:pt x="200" y="40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200" y="42"/>
                    <a:pt x="201" y="42"/>
                    <a:pt x="203" y="4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200" y="44"/>
                    <a:pt x="200" y="44"/>
                    <a:pt x="200" y="44"/>
                  </a:cubicBezTo>
                  <a:cubicBezTo>
                    <a:pt x="201" y="44"/>
                    <a:pt x="201" y="44"/>
                    <a:pt x="202" y="44"/>
                  </a:cubicBezTo>
                  <a:cubicBezTo>
                    <a:pt x="203" y="44"/>
                    <a:pt x="205" y="45"/>
                    <a:pt x="206" y="46"/>
                  </a:cubicBezTo>
                  <a:cubicBezTo>
                    <a:pt x="207" y="47"/>
                    <a:pt x="208" y="47"/>
                    <a:pt x="210" y="47"/>
                  </a:cubicBezTo>
                  <a:cubicBezTo>
                    <a:pt x="210" y="47"/>
                    <a:pt x="210" y="47"/>
                    <a:pt x="211" y="47"/>
                  </a:cubicBezTo>
                  <a:cubicBezTo>
                    <a:pt x="203" y="46"/>
                    <a:pt x="209" y="44"/>
                    <a:pt x="207" y="42"/>
                  </a:cubicBezTo>
                  <a:cubicBezTo>
                    <a:pt x="207" y="42"/>
                    <a:pt x="208" y="42"/>
                    <a:pt x="208" y="42"/>
                  </a:cubicBezTo>
                  <a:cubicBezTo>
                    <a:pt x="215" y="42"/>
                    <a:pt x="211" y="49"/>
                    <a:pt x="220" y="50"/>
                  </a:cubicBezTo>
                  <a:cubicBezTo>
                    <a:pt x="219" y="50"/>
                    <a:pt x="216" y="47"/>
                    <a:pt x="218" y="47"/>
                  </a:cubicBezTo>
                  <a:cubicBezTo>
                    <a:pt x="220" y="48"/>
                    <a:pt x="222" y="49"/>
                    <a:pt x="223" y="51"/>
                  </a:cubicBezTo>
                  <a:cubicBezTo>
                    <a:pt x="224" y="51"/>
                    <a:pt x="225" y="51"/>
                    <a:pt x="225" y="51"/>
                  </a:cubicBezTo>
                  <a:cubicBezTo>
                    <a:pt x="229" y="51"/>
                    <a:pt x="223" y="48"/>
                    <a:pt x="226" y="47"/>
                  </a:cubicBezTo>
                  <a:cubicBezTo>
                    <a:pt x="226" y="48"/>
                    <a:pt x="227" y="49"/>
                    <a:pt x="228" y="49"/>
                  </a:cubicBezTo>
                  <a:cubicBezTo>
                    <a:pt x="229" y="49"/>
                    <a:pt x="230" y="47"/>
                    <a:pt x="232" y="47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3" y="49"/>
                    <a:pt x="234" y="50"/>
                    <a:pt x="235" y="50"/>
                  </a:cubicBezTo>
                  <a:cubicBezTo>
                    <a:pt x="236" y="50"/>
                    <a:pt x="237" y="49"/>
                    <a:pt x="237" y="48"/>
                  </a:cubicBezTo>
                  <a:cubicBezTo>
                    <a:pt x="237" y="48"/>
                    <a:pt x="238" y="47"/>
                    <a:pt x="239" y="47"/>
                  </a:cubicBezTo>
                  <a:cubicBezTo>
                    <a:pt x="239" y="47"/>
                    <a:pt x="240" y="47"/>
                    <a:pt x="241" y="48"/>
                  </a:cubicBezTo>
                  <a:cubicBezTo>
                    <a:pt x="238" y="50"/>
                    <a:pt x="238" y="50"/>
                    <a:pt x="238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0" y="53"/>
                    <a:pt x="240" y="53"/>
                    <a:pt x="240" y="53"/>
                  </a:cubicBezTo>
                  <a:cubicBezTo>
                    <a:pt x="242" y="52"/>
                    <a:pt x="243" y="52"/>
                    <a:pt x="244" y="52"/>
                  </a:cubicBezTo>
                  <a:cubicBezTo>
                    <a:pt x="246" y="52"/>
                    <a:pt x="247" y="53"/>
                    <a:pt x="249" y="54"/>
                  </a:cubicBezTo>
                  <a:cubicBezTo>
                    <a:pt x="249" y="52"/>
                    <a:pt x="250" y="50"/>
                    <a:pt x="253" y="50"/>
                  </a:cubicBezTo>
                  <a:cubicBezTo>
                    <a:pt x="253" y="50"/>
                    <a:pt x="254" y="50"/>
                    <a:pt x="254" y="51"/>
                  </a:cubicBezTo>
                  <a:cubicBezTo>
                    <a:pt x="256" y="52"/>
                    <a:pt x="252" y="52"/>
                    <a:pt x="257" y="53"/>
                  </a:cubicBezTo>
                  <a:cubicBezTo>
                    <a:pt x="256" y="54"/>
                    <a:pt x="255" y="55"/>
                    <a:pt x="254" y="55"/>
                  </a:cubicBezTo>
                  <a:cubicBezTo>
                    <a:pt x="254" y="55"/>
                    <a:pt x="253" y="54"/>
                    <a:pt x="252" y="53"/>
                  </a:cubicBezTo>
                  <a:cubicBezTo>
                    <a:pt x="252" y="54"/>
                    <a:pt x="251" y="54"/>
                    <a:pt x="251" y="55"/>
                  </a:cubicBezTo>
                  <a:cubicBezTo>
                    <a:pt x="253" y="57"/>
                    <a:pt x="257" y="57"/>
                    <a:pt x="258" y="57"/>
                  </a:cubicBezTo>
                  <a:cubicBezTo>
                    <a:pt x="258" y="57"/>
                    <a:pt x="257" y="57"/>
                    <a:pt x="257" y="56"/>
                  </a:cubicBezTo>
                  <a:cubicBezTo>
                    <a:pt x="264" y="55"/>
                    <a:pt x="264" y="55"/>
                    <a:pt x="264" y="55"/>
                  </a:cubicBezTo>
                  <a:cubicBezTo>
                    <a:pt x="265" y="56"/>
                    <a:pt x="264" y="57"/>
                    <a:pt x="263" y="57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4" y="57"/>
                    <a:pt x="264" y="57"/>
                    <a:pt x="265" y="57"/>
                  </a:cubicBezTo>
                  <a:cubicBezTo>
                    <a:pt x="266" y="57"/>
                    <a:pt x="266" y="57"/>
                    <a:pt x="267" y="57"/>
                  </a:cubicBezTo>
                  <a:cubicBezTo>
                    <a:pt x="267" y="57"/>
                    <a:pt x="267" y="57"/>
                    <a:pt x="268" y="57"/>
                  </a:cubicBezTo>
                  <a:cubicBezTo>
                    <a:pt x="267" y="58"/>
                    <a:pt x="267" y="60"/>
                    <a:pt x="264" y="60"/>
                  </a:cubicBezTo>
                  <a:cubicBezTo>
                    <a:pt x="270" y="60"/>
                    <a:pt x="270" y="60"/>
                    <a:pt x="270" y="60"/>
                  </a:cubicBezTo>
                  <a:cubicBezTo>
                    <a:pt x="271" y="61"/>
                    <a:pt x="273" y="63"/>
                    <a:pt x="272" y="63"/>
                  </a:cubicBezTo>
                  <a:cubicBezTo>
                    <a:pt x="273" y="64"/>
                    <a:pt x="274" y="64"/>
                    <a:pt x="275" y="64"/>
                  </a:cubicBezTo>
                  <a:cubicBezTo>
                    <a:pt x="276" y="64"/>
                    <a:pt x="277" y="64"/>
                    <a:pt x="278" y="64"/>
                  </a:cubicBezTo>
                  <a:cubicBezTo>
                    <a:pt x="279" y="64"/>
                    <a:pt x="280" y="64"/>
                    <a:pt x="282" y="64"/>
                  </a:cubicBezTo>
                  <a:cubicBezTo>
                    <a:pt x="283" y="64"/>
                    <a:pt x="285" y="64"/>
                    <a:pt x="286" y="65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6" y="64"/>
                    <a:pt x="287" y="64"/>
                    <a:pt x="288" y="64"/>
                  </a:cubicBezTo>
                  <a:cubicBezTo>
                    <a:pt x="292" y="66"/>
                    <a:pt x="295" y="68"/>
                    <a:pt x="299" y="68"/>
                  </a:cubicBezTo>
                  <a:cubicBezTo>
                    <a:pt x="300" y="68"/>
                    <a:pt x="301" y="68"/>
                    <a:pt x="302" y="68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6" y="72"/>
                    <a:pt x="305" y="71"/>
                    <a:pt x="305" y="70"/>
                  </a:cubicBezTo>
                  <a:cubicBezTo>
                    <a:pt x="305" y="68"/>
                    <a:pt x="304" y="67"/>
                    <a:pt x="307" y="67"/>
                  </a:cubicBezTo>
                  <a:cubicBezTo>
                    <a:pt x="308" y="67"/>
                    <a:pt x="308" y="67"/>
                    <a:pt x="308" y="67"/>
                  </a:cubicBezTo>
                  <a:cubicBezTo>
                    <a:pt x="313" y="68"/>
                    <a:pt x="309" y="71"/>
                    <a:pt x="311" y="72"/>
                  </a:cubicBezTo>
                  <a:cubicBezTo>
                    <a:pt x="312" y="71"/>
                    <a:pt x="314" y="71"/>
                    <a:pt x="317" y="71"/>
                  </a:cubicBezTo>
                  <a:cubicBezTo>
                    <a:pt x="319" y="71"/>
                    <a:pt x="321" y="71"/>
                    <a:pt x="322" y="73"/>
                  </a:cubicBezTo>
                  <a:cubicBezTo>
                    <a:pt x="322" y="73"/>
                    <a:pt x="322" y="73"/>
                    <a:pt x="322" y="73"/>
                  </a:cubicBezTo>
                  <a:cubicBezTo>
                    <a:pt x="320" y="73"/>
                    <a:pt x="320" y="72"/>
                    <a:pt x="318" y="72"/>
                  </a:cubicBezTo>
                  <a:cubicBezTo>
                    <a:pt x="321" y="75"/>
                    <a:pt x="321" y="75"/>
                    <a:pt x="321" y="75"/>
                  </a:cubicBezTo>
                  <a:cubicBezTo>
                    <a:pt x="316" y="77"/>
                    <a:pt x="314" y="75"/>
                    <a:pt x="316" y="78"/>
                  </a:cubicBezTo>
                  <a:cubicBezTo>
                    <a:pt x="317" y="77"/>
                    <a:pt x="318" y="76"/>
                    <a:pt x="319" y="76"/>
                  </a:cubicBezTo>
                  <a:cubicBezTo>
                    <a:pt x="321" y="76"/>
                    <a:pt x="322" y="76"/>
                    <a:pt x="324" y="77"/>
                  </a:cubicBezTo>
                  <a:cubicBezTo>
                    <a:pt x="325" y="77"/>
                    <a:pt x="327" y="78"/>
                    <a:pt x="328" y="78"/>
                  </a:cubicBezTo>
                  <a:cubicBezTo>
                    <a:pt x="330" y="78"/>
                    <a:pt x="331" y="77"/>
                    <a:pt x="331" y="75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2" y="77"/>
                    <a:pt x="332" y="77"/>
                    <a:pt x="332" y="77"/>
                  </a:cubicBezTo>
                  <a:cubicBezTo>
                    <a:pt x="332" y="77"/>
                    <a:pt x="332" y="77"/>
                    <a:pt x="332" y="77"/>
                  </a:cubicBezTo>
                  <a:cubicBezTo>
                    <a:pt x="333" y="78"/>
                    <a:pt x="333" y="79"/>
                    <a:pt x="334" y="79"/>
                  </a:cubicBezTo>
                  <a:cubicBezTo>
                    <a:pt x="335" y="79"/>
                    <a:pt x="335" y="78"/>
                    <a:pt x="336" y="77"/>
                  </a:cubicBezTo>
                  <a:cubicBezTo>
                    <a:pt x="337" y="76"/>
                    <a:pt x="338" y="76"/>
                    <a:pt x="340" y="76"/>
                  </a:cubicBezTo>
                  <a:cubicBezTo>
                    <a:pt x="340" y="76"/>
                    <a:pt x="341" y="76"/>
                    <a:pt x="342" y="76"/>
                  </a:cubicBezTo>
                  <a:cubicBezTo>
                    <a:pt x="343" y="77"/>
                    <a:pt x="345" y="79"/>
                    <a:pt x="343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9"/>
                    <a:pt x="349" y="80"/>
                    <a:pt x="348" y="80"/>
                  </a:cubicBezTo>
                  <a:cubicBezTo>
                    <a:pt x="348" y="80"/>
                    <a:pt x="348" y="80"/>
                    <a:pt x="348" y="80"/>
                  </a:cubicBezTo>
                  <a:cubicBezTo>
                    <a:pt x="354" y="81"/>
                    <a:pt x="354" y="81"/>
                    <a:pt x="354" y="81"/>
                  </a:cubicBezTo>
                  <a:cubicBezTo>
                    <a:pt x="354" y="81"/>
                    <a:pt x="354" y="81"/>
                    <a:pt x="354" y="81"/>
                  </a:cubicBezTo>
                  <a:cubicBezTo>
                    <a:pt x="355" y="81"/>
                    <a:pt x="358" y="80"/>
                    <a:pt x="359" y="80"/>
                  </a:cubicBezTo>
                  <a:cubicBezTo>
                    <a:pt x="360" y="81"/>
                    <a:pt x="358" y="80"/>
                    <a:pt x="358" y="81"/>
                  </a:cubicBezTo>
                  <a:cubicBezTo>
                    <a:pt x="362" y="81"/>
                    <a:pt x="362" y="81"/>
                    <a:pt x="362" y="81"/>
                  </a:cubicBezTo>
                  <a:cubicBezTo>
                    <a:pt x="363" y="82"/>
                    <a:pt x="361" y="83"/>
                    <a:pt x="360" y="83"/>
                  </a:cubicBezTo>
                  <a:cubicBezTo>
                    <a:pt x="359" y="83"/>
                    <a:pt x="358" y="83"/>
                    <a:pt x="357" y="82"/>
                  </a:cubicBezTo>
                  <a:cubicBezTo>
                    <a:pt x="358" y="85"/>
                    <a:pt x="358" y="86"/>
                    <a:pt x="359" y="86"/>
                  </a:cubicBezTo>
                  <a:cubicBezTo>
                    <a:pt x="360" y="86"/>
                    <a:pt x="360" y="85"/>
                    <a:pt x="360" y="85"/>
                  </a:cubicBezTo>
                  <a:cubicBezTo>
                    <a:pt x="361" y="85"/>
                    <a:pt x="361" y="85"/>
                    <a:pt x="362" y="85"/>
                  </a:cubicBezTo>
                  <a:cubicBezTo>
                    <a:pt x="363" y="85"/>
                    <a:pt x="365" y="86"/>
                    <a:pt x="367" y="87"/>
                  </a:cubicBezTo>
                  <a:cubicBezTo>
                    <a:pt x="363" y="87"/>
                    <a:pt x="363" y="87"/>
                    <a:pt x="363" y="87"/>
                  </a:cubicBezTo>
                  <a:cubicBezTo>
                    <a:pt x="364" y="91"/>
                    <a:pt x="367" y="91"/>
                    <a:pt x="371" y="94"/>
                  </a:cubicBezTo>
                  <a:cubicBezTo>
                    <a:pt x="370" y="93"/>
                    <a:pt x="365" y="86"/>
                    <a:pt x="369" y="86"/>
                  </a:cubicBezTo>
                  <a:cubicBezTo>
                    <a:pt x="370" y="87"/>
                    <a:pt x="371" y="87"/>
                    <a:pt x="372" y="87"/>
                  </a:cubicBezTo>
                  <a:cubicBezTo>
                    <a:pt x="373" y="87"/>
                    <a:pt x="373" y="87"/>
                    <a:pt x="374" y="87"/>
                  </a:cubicBezTo>
                  <a:cubicBezTo>
                    <a:pt x="373" y="89"/>
                    <a:pt x="375" y="89"/>
                    <a:pt x="378" y="90"/>
                  </a:cubicBezTo>
                  <a:cubicBezTo>
                    <a:pt x="377" y="93"/>
                    <a:pt x="377" y="93"/>
                    <a:pt x="377" y="93"/>
                  </a:cubicBezTo>
                  <a:cubicBezTo>
                    <a:pt x="377" y="93"/>
                    <a:pt x="377" y="93"/>
                    <a:pt x="377" y="93"/>
                  </a:cubicBezTo>
                  <a:cubicBezTo>
                    <a:pt x="380" y="93"/>
                    <a:pt x="380" y="92"/>
                    <a:pt x="382" y="91"/>
                  </a:cubicBezTo>
                  <a:cubicBezTo>
                    <a:pt x="385" y="92"/>
                    <a:pt x="385" y="95"/>
                    <a:pt x="385" y="97"/>
                  </a:cubicBezTo>
                  <a:cubicBezTo>
                    <a:pt x="386" y="97"/>
                    <a:pt x="386" y="97"/>
                    <a:pt x="387" y="97"/>
                  </a:cubicBezTo>
                  <a:cubicBezTo>
                    <a:pt x="387" y="97"/>
                    <a:pt x="387" y="96"/>
                    <a:pt x="387" y="95"/>
                  </a:cubicBezTo>
                  <a:cubicBezTo>
                    <a:pt x="386" y="94"/>
                    <a:pt x="386" y="93"/>
                    <a:pt x="388" y="93"/>
                  </a:cubicBezTo>
                  <a:cubicBezTo>
                    <a:pt x="388" y="93"/>
                    <a:pt x="389" y="93"/>
                    <a:pt x="389" y="94"/>
                  </a:cubicBezTo>
                  <a:cubicBezTo>
                    <a:pt x="393" y="96"/>
                    <a:pt x="396" y="96"/>
                    <a:pt x="402" y="96"/>
                  </a:cubicBezTo>
                  <a:cubicBezTo>
                    <a:pt x="404" y="98"/>
                    <a:pt x="401" y="98"/>
                    <a:pt x="401" y="99"/>
                  </a:cubicBezTo>
                  <a:cubicBezTo>
                    <a:pt x="405" y="98"/>
                    <a:pt x="405" y="98"/>
                    <a:pt x="405" y="98"/>
                  </a:cubicBezTo>
                  <a:cubicBezTo>
                    <a:pt x="405" y="98"/>
                    <a:pt x="405" y="98"/>
                    <a:pt x="405" y="99"/>
                  </a:cubicBezTo>
                  <a:cubicBezTo>
                    <a:pt x="407" y="99"/>
                    <a:pt x="406" y="96"/>
                    <a:pt x="409" y="96"/>
                  </a:cubicBezTo>
                  <a:cubicBezTo>
                    <a:pt x="409" y="96"/>
                    <a:pt x="409" y="96"/>
                    <a:pt x="410" y="96"/>
                  </a:cubicBezTo>
                  <a:cubicBezTo>
                    <a:pt x="410" y="96"/>
                    <a:pt x="410" y="96"/>
                    <a:pt x="410" y="96"/>
                  </a:cubicBezTo>
                  <a:cubicBezTo>
                    <a:pt x="411" y="96"/>
                    <a:pt x="412" y="97"/>
                    <a:pt x="414" y="99"/>
                  </a:cubicBezTo>
                  <a:cubicBezTo>
                    <a:pt x="415" y="100"/>
                    <a:pt x="417" y="102"/>
                    <a:pt x="419" y="102"/>
                  </a:cubicBezTo>
                  <a:cubicBezTo>
                    <a:pt x="419" y="102"/>
                    <a:pt x="420" y="102"/>
                    <a:pt x="420" y="101"/>
                  </a:cubicBezTo>
                  <a:cubicBezTo>
                    <a:pt x="421" y="103"/>
                    <a:pt x="419" y="103"/>
                    <a:pt x="419" y="104"/>
                  </a:cubicBezTo>
                  <a:cubicBezTo>
                    <a:pt x="426" y="104"/>
                    <a:pt x="425" y="104"/>
                    <a:pt x="431" y="103"/>
                  </a:cubicBezTo>
                  <a:cubicBezTo>
                    <a:pt x="434" y="106"/>
                    <a:pt x="434" y="106"/>
                    <a:pt x="434" y="106"/>
                  </a:cubicBezTo>
                  <a:cubicBezTo>
                    <a:pt x="432" y="103"/>
                    <a:pt x="436" y="102"/>
                    <a:pt x="441" y="101"/>
                  </a:cubicBezTo>
                  <a:cubicBezTo>
                    <a:pt x="440" y="100"/>
                    <a:pt x="439" y="98"/>
                    <a:pt x="439" y="98"/>
                  </a:cubicBezTo>
                  <a:cubicBezTo>
                    <a:pt x="445" y="98"/>
                    <a:pt x="445" y="98"/>
                    <a:pt x="445" y="98"/>
                  </a:cubicBezTo>
                  <a:cubicBezTo>
                    <a:pt x="445" y="99"/>
                    <a:pt x="444" y="100"/>
                    <a:pt x="443" y="100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6" y="102"/>
                    <a:pt x="444" y="103"/>
                    <a:pt x="442" y="104"/>
                  </a:cubicBezTo>
                  <a:cubicBezTo>
                    <a:pt x="442" y="103"/>
                    <a:pt x="441" y="103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39" y="103"/>
                    <a:pt x="437" y="105"/>
                    <a:pt x="437" y="106"/>
                  </a:cubicBezTo>
                  <a:cubicBezTo>
                    <a:pt x="437" y="106"/>
                    <a:pt x="437" y="106"/>
                    <a:pt x="438" y="106"/>
                  </a:cubicBezTo>
                  <a:cubicBezTo>
                    <a:pt x="438" y="106"/>
                    <a:pt x="438" y="106"/>
                    <a:pt x="439" y="106"/>
                  </a:cubicBezTo>
                  <a:cubicBezTo>
                    <a:pt x="438" y="106"/>
                    <a:pt x="438" y="107"/>
                    <a:pt x="438" y="107"/>
                  </a:cubicBezTo>
                  <a:cubicBezTo>
                    <a:pt x="438" y="107"/>
                    <a:pt x="438" y="107"/>
                    <a:pt x="438" y="107"/>
                  </a:cubicBezTo>
                  <a:cubicBezTo>
                    <a:pt x="438" y="107"/>
                    <a:pt x="439" y="107"/>
                    <a:pt x="440" y="107"/>
                  </a:cubicBezTo>
                  <a:cubicBezTo>
                    <a:pt x="440" y="110"/>
                    <a:pt x="440" y="110"/>
                    <a:pt x="440" y="110"/>
                  </a:cubicBezTo>
                  <a:cubicBezTo>
                    <a:pt x="441" y="109"/>
                    <a:pt x="441" y="109"/>
                    <a:pt x="441" y="109"/>
                  </a:cubicBezTo>
                  <a:cubicBezTo>
                    <a:pt x="447" y="114"/>
                    <a:pt x="447" y="114"/>
                    <a:pt x="447" y="114"/>
                  </a:cubicBezTo>
                  <a:cubicBezTo>
                    <a:pt x="451" y="113"/>
                    <a:pt x="456" y="111"/>
                    <a:pt x="461" y="111"/>
                  </a:cubicBezTo>
                  <a:cubicBezTo>
                    <a:pt x="463" y="111"/>
                    <a:pt x="465" y="112"/>
                    <a:pt x="467" y="112"/>
                  </a:cubicBezTo>
                  <a:cubicBezTo>
                    <a:pt x="464" y="114"/>
                    <a:pt x="465" y="116"/>
                    <a:pt x="464" y="118"/>
                  </a:cubicBezTo>
                  <a:cubicBezTo>
                    <a:pt x="463" y="115"/>
                    <a:pt x="457" y="117"/>
                    <a:pt x="454" y="115"/>
                  </a:cubicBezTo>
                  <a:cubicBezTo>
                    <a:pt x="456" y="116"/>
                    <a:pt x="455" y="117"/>
                    <a:pt x="454" y="117"/>
                  </a:cubicBezTo>
                  <a:cubicBezTo>
                    <a:pt x="462" y="118"/>
                    <a:pt x="462" y="118"/>
                    <a:pt x="462" y="118"/>
                  </a:cubicBezTo>
                  <a:cubicBezTo>
                    <a:pt x="461" y="120"/>
                    <a:pt x="463" y="120"/>
                    <a:pt x="464" y="122"/>
                  </a:cubicBezTo>
                  <a:cubicBezTo>
                    <a:pt x="465" y="120"/>
                    <a:pt x="465" y="119"/>
                    <a:pt x="467" y="119"/>
                  </a:cubicBezTo>
                  <a:cubicBezTo>
                    <a:pt x="468" y="119"/>
                    <a:pt x="469" y="120"/>
                    <a:pt x="470" y="120"/>
                  </a:cubicBezTo>
                  <a:cubicBezTo>
                    <a:pt x="472" y="120"/>
                    <a:pt x="473" y="121"/>
                    <a:pt x="474" y="121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4" y="122"/>
                    <a:pt x="473" y="123"/>
                    <a:pt x="472" y="123"/>
                  </a:cubicBezTo>
                  <a:cubicBezTo>
                    <a:pt x="471" y="123"/>
                    <a:pt x="470" y="122"/>
                    <a:pt x="469" y="122"/>
                  </a:cubicBezTo>
                  <a:cubicBezTo>
                    <a:pt x="470" y="123"/>
                    <a:pt x="471" y="123"/>
                    <a:pt x="471" y="123"/>
                  </a:cubicBezTo>
                  <a:cubicBezTo>
                    <a:pt x="472" y="123"/>
                    <a:pt x="473" y="123"/>
                    <a:pt x="474" y="123"/>
                  </a:cubicBezTo>
                  <a:cubicBezTo>
                    <a:pt x="475" y="122"/>
                    <a:pt x="476" y="122"/>
                    <a:pt x="477" y="122"/>
                  </a:cubicBezTo>
                  <a:cubicBezTo>
                    <a:pt x="478" y="122"/>
                    <a:pt x="478" y="122"/>
                    <a:pt x="479" y="123"/>
                  </a:cubicBezTo>
                  <a:cubicBezTo>
                    <a:pt x="479" y="123"/>
                    <a:pt x="478" y="123"/>
                    <a:pt x="478" y="123"/>
                  </a:cubicBezTo>
                  <a:cubicBezTo>
                    <a:pt x="478" y="123"/>
                    <a:pt x="477" y="123"/>
                    <a:pt x="477" y="123"/>
                  </a:cubicBezTo>
                  <a:cubicBezTo>
                    <a:pt x="477" y="123"/>
                    <a:pt x="478" y="123"/>
                    <a:pt x="478" y="123"/>
                  </a:cubicBezTo>
                  <a:cubicBezTo>
                    <a:pt x="480" y="123"/>
                    <a:pt x="484" y="126"/>
                    <a:pt x="482" y="126"/>
                  </a:cubicBezTo>
                  <a:cubicBezTo>
                    <a:pt x="482" y="126"/>
                    <a:pt x="482" y="126"/>
                    <a:pt x="482" y="126"/>
                  </a:cubicBezTo>
                  <a:cubicBezTo>
                    <a:pt x="486" y="128"/>
                    <a:pt x="493" y="131"/>
                    <a:pt x="498" y="131"/>
                  </a:cubicBezTo>
                  <a:cubicBezTo>
                    <a:pt x="500" y="131"/>
                    <a:pt x="501" y="131"/>
                    <a:pt x="502" y="130"/>
                  </a:cubicBezTo>
                  <a:cubicBezTo>
                    <a:pt x="501" y="131"/>
                    <a:pt x="499" y="134"/>
                    <a:pt x="498" y="135"/>
                  </a:cubicBezTo>
                  <a:cubicBezTo>
                    <a:pt x="514" y="127"/>
                    <a:pt x="514" y="127"/>
                    <a:pt x="514" y="127"/>
                  </a:cubicBezTo>
                  <a:cubicBezTo>
                    <a:pt x="512" y="130"/>
                    <a:pt x="512" y="138"/>
                    <a:pt x="506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7" y="140"/>
                    <a:pt x="509" y="141"/>
                    <a:pt x="512" y="141"/>
                  </a:cubicBezTo>
                  <a:cubicBezTo>
                    <a:pt x="511" y="140"/>
                    <a:pt x="512" y="136"/>
                    <a:pt x="513" y="136"/>
                  </a:cubicBezTo>
                  <a:cubicBezTo>
                    <a:pt x="513" y="136"/>
                    <a:pt x="513" y="136"/>
                    <a:pt x="513" y="136"/>
                  </a:cubicBezTo>
                  <a:cubicBezTo>
                    <a:pt x="515" y="141"/>
                    <a:pt x="515" y="139"/>
                    <a:pt x="517" y="144"/>
                  </a:cubicBezTo>
                  <a:cubicBezTo>
                    <a:pt x="517" y="142"/>
                    <a:pt x="519" y="139"/>
                    <a:pt x="521" y="139"/>
                  </a:cubicBezTo>
                  <a:cubicBezTo>
                    <a:pt x="522" y="139"/>
                    <a:pt x="522" y="139"/>
                    <a:pt x="522" y="140"/>
                  </a:cubicBezTo>
                  <a:cubicBezTo>
                    <a:pt x="522" y="140"/>
                    <a:pt x="520" y="144"/>
                    <a:pt x="519" y="145"/>
                  </a:cubicBezTo>
                  <a:cubicBezTo>
                    <a:pt x="526" y="143"/>
                    <a:pt x="526" y="143"/>
                    <a:pt x="526" y="143"/>
                  </a:cubicBezTo>
                  <a:cubicBezTo>
                    <a:pt x="525" y="143"/>
                    <a:pt x="525" y="147"/>
                    <a:pt x="525" y="148"/>
                  </a:cubicBezTo>
                  <a:cubicBezTo>
                    <a:pt x="525" y="148"/>
                    <a:pt x="525" y="148"/>
                    <a:pt x="525" y="148"/>
                  </a:cubicBezTo>
                  <a:cubicBezTo>
                    <a:pt x="526" y="148"/>
                    <a:pt x="530" y="151"/>
                    <a:pt x="531" y="151"/>
                  </a:cubicBezTo>
                  <a:cubicBezTo>
                    <a:pt x="530" y="149"/>
                    <a:pt x="530" y="149"/>
                    <a:pt x="530" y="149"/>
                  </a:cubicBezTo>
                  <a:cubicBezTo>
                    <a:pt x="531" y="149"/>
                    <a:pt x="532" y="150"/>
                    <a:pt x="533" y="150"/>
                  </a:cubicBezTo>
                  <a:cubicBezTo>
                    <a:pt x="534" y="150"/>
                    <a:pt x="536" y="149"/>
                    <a:pt x="537" y="149"/>
                  </a:cubicBezTo>
                  <a:cubicBezTo>
                    <a:pt x="539" y="148"/>
                    <a:pt x="540" y="147"/>
                    <a:pt x="542" y="147"/>
                  </a:cubicBezTo>
                  <a:cubicBezTo>
                    <a:pt x="543" y="147"/>
                    <a:pt x="544" y="147"/>
                    <a:pt x="545" y="148"/>
                  </a:cubicBezTo>
                  <a:cubicBezTo>
                    <a:pt x="544" y="149"/>
                    <a:pt x="540" y="153"/>
                    <a:pt x="543" y="155"/>
                  </a:cubicBezTo>
                  <a:cubicBezTo>
                    <a:pt x="545" y="154"/>
                    <a:pt x="554" y="147"/>
                    <a:pt x="560" y="147"/>
                  </a:cubicBezTo>
                  <a:cubicBezTo>
                    <a:pt x="560" y="147"/>
                    <a:pt x="561" y="147"/>
                    <a:pt x="561" y="147"/>
                  </a:cubicBezTo>
                  <a:cubicBezTo>
                    <a:pt x="561" y="149"/>
                    <a:pt x="561" y="149"/>
                    <a:pt x="561" y="149"/>
                  </a:cubicBezTo>
                  <a:cubicBezTo>
                    <a:pt x="566" y="150"/>
                    <a:pt x="566" y="150"/>
                    <a:pt x="566" y="150"/>
                  </a:cubicBezTo>
                  <a:cubicBezTo>
                    <a:pt x="562" y="152"/>
                    <a:pt x="551" y="156"/>
                    <a:pt x="545" y="158"/>
                  </a:cubicBezTo>
                  <a:cubicBezTo>
                    <a:pt x="547" y="160"/>
                    <a:pt x="545" y="159"/>
                    <a:pt x="549" y="161"/>
                  </a:cubicBezTo>
                  <a:cubicBezTo>
                    <a:pt x="549" y="162"/>
                    <a:pt x="548" y="162"/>
                    <a:pt x="547" y="162"/>
                  </a:cubicBezTo>
                  <a:cubicBezTo>
                    <a:pt x="546" y="162"/>
                    <a:pt x="545" y="162"/>
                    <a:pt x="545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553" y="165"/>
                    <a:pt x="554" y="165"/>
                    <a:pt x="555" y="165"/>
                  </a:cubicBezTo>
                  <a:cubicBezTo>
                    <a:pt x="556" y="165"/>
                    <a:pt x="556" y="165"/>
                    <a:pt x="557" y="165"/>
                  </a:cubicBezTo>
                  <a:cubicBezTo>
                    <a:pt x="557" y="165"/>
                    <a:pt x="558" y="165"/>
                    <a:pt x="558" y="165"/>
                  </a:cubicBezTo>
                  <a:cubicBezTo>
                    <a:pt x="559" y="165"/>
                    <a:pt x="560" y="165"/>
                    <a:pt x="561" y="164"/>
                  </a:cubicBezTo>
                  <a:cubicBezTo>
                    <a:pt x="550" y="163"/>
                    <a:pt x="550" y="163"/>
                    <a:pt x="550" y="163"/>
                  </a:cubicBezTo>
                  <a:cubicBezTo>
                    <a:pt x="551" y="161"/>
                    <a:pt x="555" y="159"/>
                    <a:pt x="559" y="159"/>
                  </a:cubicBezTo>
                  <a:cubicBezTo>
                    <a:pt x="561" y="159"/>
                    <a:pt x="563" y="159"/>
                    <a:pt x="565" y="160"/>
                  </a:cubicBezTo>
                  <a:cubicBezTo>
                    <a:pt x="566" y="162"/>
                    <a:pt x="561" y="165"/>
                    <a:pt x="561" y="166"/>
                  </a:cubicBezTo>
                  <a:cubicBezTo>
                    <a:pt x="561" y="166"/>
                    <a:pt x="561" y="166"/>
                    <a:pt x="562" y="166"/>
                  </a:cubicBezTo>
                  <a:cubicBezTo>
                    <a:pt x="564" y="166"/>
                    <a:pt x="567" y="167"/>
                    <a:pt x="567" y="168"/>
                  </a:cubicBezTo>
                  <a:cubicBezTo>
                    <a:pt x="564" y="168"/>
                    <a:pt x="564" y="168"/>
                    <a:pt x="564" y="168"/>
                  </a:cubicBezTo>
                  <a:cubicBezTo>
                    <a:pt x="565" y="169"/>
                    <a:pt x="566" y="169"/>
                    <a:pt x="567" y="169"/>
                  </a:cubicBezTo>
                  <a:cubicBezTo>
                    <a:pt x="567" y="169"/>
                    <a:pt x="568" y="169"/>
                    <a:pt x="568" y="169"/>
                  </a:cubicBezTo>
                  <a:cubicBezTo>
                    <a:pt x="569" y="169"/>
                    <a:pt x="569" y="169"/>
                    <a:pt x="569" y="169"/>
                  </a:cubicBezTo>
                  <a:cubicBezTo>
                    <a:pt x="571" y="169"/>
                    <a:pt x="572" y="169"/>
                    <a:pt x="573" y="171"/>
                  </a:cubicBezTo>
                  <a:cubicBezTo>
                    <a:pt x="574" y="172"/>
                    <a:pt x="575" y="176"/>
                    <a:pt x="576" y="176"/>
                  </a:cubicBezTo>
                  <a:cubicBezTo>
                    <a:pt x="576" y="176"/>
                    <a:pt x="576" y="176"/>
                    <a:pt x="576" y="175"/>
                  </a:cubicBezTo>
                  <a:cubicBezTo>
                    <a:pt x="576" y="171"/>
                    <a:pt x="581" y="161"/>
                    <a:pt x="584" y="159"/>
                  </a:cubicBezTo>
                  <a:cubicBezTo>
                    <a:pt x="584" y="160"/>
                    <a:pt x="589" y="166"/>
                    <a:pt x="589" y="168"/>
                  </a:cubicBezTo>
                  <a:cubicBezTo>
                    <a:pt x="590" y="172"/>
                    <a:pt x="583" y="173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4" y="175"/>
                    <a:pt x="585" y="175"/>
                    <a:pt x="586" y="175"/>
                  </a:cubicBezTo>
                  <a:cubicBezTo>
                    <a:pt x="587" y="176"/>
                    <a:pt x="584" y="177"/>
                    <a:pt x="587" y="178"/>
                  </a:cubicBezTo>
                  <a:cubicBezTo>
                    <a:pt x="588" y="178"/>
                    <a:pt x="588" y="177"/>
                    <a:pt x="589" y="177"/>
                  </a:cubicBezTo>
                  <a:cubicBezTo>
                    <a:pt x="589" y="177"/>
                    <a:pt x="590" y="178"/>
                    <a:pt x="590" y="178"/>
                  </a:cubicBezTo>
                  <a:cubicBezTo>
                    <a:pt x="591" y="178"/>
                    <a:pt x="591" y="179"/>
                    <a:pt x="591" y="179"/>
                  </a:cubicBezTo>
                  <a:cubicBezTo>
                    <a:pt x="591" y="179"/>
                    <a:pt x="591" y="178"/>
                    <a:pt x="590" y="176"/>
                  </a:cubicBezTo>
                  <a:cubicBezTo>
                    <a:pt x="593" y="177"/>
                    <a:pt x="593" y="179"/>
                    <a:pt x="596" y="180"/>
                  </a:cubicBezTo>
                  <a:cubicBezTo>
                    <a:pt x="596" y="178"/>
                    <a:pt x="601" y="177"/>
                    <a:pt x="604" y="177"/>
                  </a:cubicBezTo>
                  <a:cubicBezTo>
                    <a:pt x="605" y="177"/>
                    <a:pt x="605" y="177"/>
                    <a:pt x="606" y="177"/>
                  </a:cubicBezTo>
                  <a:cubicBezTo>
                    <a:pt x="605" y="177"/>
                    <a:pt x="605" y="179"/>
                    <a:pt x="605" y="179"/>
                  </a:cubicBezTo>
                  <a:cubicBezTo>
                    <a:pt x="611" y="183"/>
                    <a:pt x="613" y="186"/>
                    <a:pt x="618" y="189"/>
                  </a:cubicBezTo>
                  <a:cubicBezTo>
                    <a:pt x="619" y="190"/>
                    <a:pt x="621" y="192"/>
                    <a:pt x="619" y="193"/>
                  </a:cubicBezTo>
                  <a:cubicBezTo>
                    <a:pt x="619" y="193"/>
                    <a:pt x="620" y="192"/>
                    <a:pt x="621" y="192"/>
                  </a:cubicBezTo>
                  <a:cubicBezTo>
                    <a:pt x="621" y="192"/>
                    <a:pt x="622" y="193"/>
                    <a:pt x="623" y="193"/>
                  </a:cubicBezTo>
                  <a:cubicBezTo>
                    <a:pt x="623" y="194"/>
                    <a:pt x="623" y="195"/>
                    <a:pt x="623" y="195"/>
                  </a:cubicBezTo>
                  <a:cubicBezTo>
                    <a:pt x="622" y="195"/>
                    <a:pt x="622" y="194"/>
                    <a:pt x="622" y="194"/>
                  </a:cubicBezTo>
                  <a:cubicBezTo>
                    <a:pt x="621" y="194"/>
                    <a:pt x="621" y="194"/>
                    <a:pt x="620" y="194"/>
                  </a:cubicBezTo>
                  <a:cubicBezTo>
                    <a:pt x="620" y="194"/>
                    <a:pt x="619" y="194"/>
                    <a:pt x="620" y="196"/>
                  </a:cubicBezTo>
                  <a:cubicBezTo>
                    <a:pt x="620" y="195"/>
                    <a:pt x="621" y="195"/>
                    <a:pt x="621" y="195"/>
                  </a:cubicBezTo>
                  <a:cubicBezTo>
                    <a:pt x="623" y="195"/>
                    <a:pt x="626" y="196"/>
                    <a:pt x="628" y="196"/>
                  </a:cubicBezTo>
                  <a:cubicBezTo>
                    <a:pt x="629" y="193"/>
                    <a:pt x="623" y="192"/>
                    <a:pt x="620" y="192"/>
                  </a:cubicBezTo>
                  <a:cubicBezTo>
                    <a:pt x="622" y="190"/>
                    <a:pt x="625" y="188"/>
                    <a:pt x="629" y="188"/>
                  </a:cubicBezTo>
                  <a:cubicBezTo>
                    <a:pt x="631" y="188"/>
                    <a:pt x="633" y="189"/>
                    <a:pt x="635" y="189"/>
                  </a:cubicBezTo>
                  <a:cubicBezTo>
                    <a:pt x="640" y="191"/>
                    <a:pt x="636" y="192"/>
                    <a:pt x="636" y="192"/>
                  </a:cubicBezTo>
                  <a:cubicBezTo>
                    <a:pt x="637" y="192"/>
                    <a:pt x="637" y="192"/>
                    <a:pt x="637" y="192"/>
                  </a:cubicBezTo>
                  <a:cubicBezTo>
                    <a:pt x="639" y="194"/>
                    <a:pt x="641" y="194"/>
                    <a:pt x="643" y="194"/>
                  </a:cubicBezTo>
                  <a:cubicBezTo>
                    <a:pt x="644" y="194"/>
                    <a:pt x="645" y="194"/>
                    <a:pt x="645" y="194"/>
                  </a:cubicBezTo>
                  <a:cubicBezTo>
                    <a:pt x="646" y="194"/>
                    <a:pt x="647" y="194"/>
                    <a:pt x="648" y="194"/>
                  </a:cubicBezTo>
                  <a:cubicBezTo>
                    <a:pt x="649" y="194"/>
                    <a:pt x="651" y="195"/>
                    <a:pt x="653" y="197"/>
                  </a:cubicBezTo>
                  <a:cubicBezTo>
                    <a:pt x="654" y="201"/>
                    <a:pt x="650" y="201"/>
                    <a:pt x="650" y="203"/>
                  </a:cubicBezTo>
                  <a:cubicBezTo>
                    <a:pt x="646" y="202"/>
                    <a:pt x="645" y="199"/>
                    <a:pt x="643" y="197"/>
                  </a:cubicBezTo>
                  <a:cubicBezTo>
                    <a:pt x="645" y="200"/>
                    <a:pt x="645" y="200"/>
                    <a:pt x="645" y="200"/>
                  </a:cubicBezTo>
                  <a:cubicBezTo>
                    <a:pt x="645" y="200"/>
                    <a:pt x="645" y="200"/>
                    <a:pt x="645" y="200"/>
                  </a:cubicBezTo>
                  <a:cubicBezTo>
                    <a:pt x="643" y="200"/>
                    <a:pt x="641" y="199"/>
                    <a:pt x="640" y="198"/>
                  </a:cubicBezTo>
                  <a:cubicBezTo>
                    <a:pt x="641" y="201"/>
                    <a:pt x="653" y="207"/>
                    <a:pt x="658" y="213"/>
                  </a:cubicBezTo>
                  <a:cubicBezTo>
                    <a:pt x="659" y="213"/>
                    <a:pt x="660" y="213"/>
                    <a:pt x="660" y="213"/>
                  </a:cubicBezTo>
                  <a:cubicBezTo>
                    <a:pt x="661" y="213"/>
                    <a:pt x="662" y="213"/>
                    <a:pt x="662" y="212"/>
                  </a:cubicBezTo>
                  <a:cubicBezTo>
                    <a:pt x="660" y="211"/>
                    <a:pt x="660" y="211"/>
                    <a:pt x="660" y="211"/>
                  </a:cubicBezTo>
                  <a:cubicBezTo>
                    <a:pt x="660" y="209"/>
                    <a:pt x="660" y="209"/>
                    <a:pt x="661" y="209"/>
                  </a:cubicBezTo>
                  <a:cubicBezTo>
                    <a:pt x="662" y="209"/>
                    <a:pt x="662" y="209"/>
                    <a:pt x="662" y="209"/>
                  </a:cubicBezTo>
                  <a:cubicBezTo>
                    <a:pt x="662" y="209"/>
                    <a:pt x="663" y="209"/>
                    <a:pt x="663" y="209"/>
                  </a:cubicBezTo>
                  <a:cubicBezTo>
                    <a:pt x="663" y="209"/>
                    <a:pt x="664" y="209"/>
                    <a:pt x="663" y="208"/>
                  </a:cubicBezTo>
                  <a:cubicBezTo>
                    <a:pt x="666" y="209"/>
                    <a:pt x="671" y="209"/>
                    <a:pt x="674" y="212"/>
                  </a:cubicBezTo>
                  <a:cubicBezTo>
                    <a:pt x="673" y="215"/>
                    <a:pt x="673" y="215"/>
                    <a:pt x="673" y="215"/>
                  </a:cubicBezTo>
                  <a:cubicBezTo>
                    <a:pt x="673" y="214"/>
                    <a:pt x="671" y="212"/>
                    <a:pt x="670" y="212"/>
                  </a:cubicBezTo>
                  <a:cubicBezTo>
                    <a:pt x="670" y="212"/>
                    <a:pt x="670" y="212"/>
                    <a:pt x="670" y="212"/>
                  </a:cubicBezTo>
                  <a:cubicBezTo>
                    <a:pt x="670" y="212"/>
                    <a:pt x="670" y="212"/>
                    <a:pt x="670" y="212"/>
                  </a:cubicBezTo>
                  <a:cubicBezTo>
                    <a:pt x="671" y="212"/>
                    <a:pt x="672" y="214"/>
                    <a:pt x="673" y="215"/>
                  </a:cubicBezTo>
                  <a:cubicBezTo>
                    <a:pt x="673" y="216"/>
                    <a:pt x="674" y="218"/>
                    <a:pt x="676" y="218"/>
                  </a:cubicBezTo>
                  <a:cubicBezTo>
                    <a:pt x="676" y="218"/>
                    <a:pt x="677" y="217"/>
                    <a:pt x="677" y="217"/>
                  </a:cubicBezTo>
                  <a:cubicBezTo>
                    <a:pt x="676" y="214"/>
                    <a:pt x="676" y="214"/>
                    <a:pt x="676" y="214"/>
                  </a:cubicBezTo>
                  <a:cubicBezTo>
                    <a:pt x="679" y="214"/>
                    <a:pt x="684" y="214"/>
                    <a:pt x="687" y="217"/>
                  </a:cubicBezTo>
                  <a:cubicBezTo>
                    <a:pt x="687" y="213"/>
                    <a:pt x="686" y="217"/>
                    <a:pt x="685" y="212"/>
                  </a:cubicBezTo>
                  <a:cubicBezTo>
                    <a:pt x="685" y="213"/>
                    <a:pt x="685" y="214"/>
                    <a:pt x="685" y="214"/>
                  </a:cubicBezTo>
                  <a:cubicBezTo>
                    <a:pt x="684" y="214"/>
                    <a:pt x="683" y="213"/>
                    <a:pt x="681" y="212"/>
                  </a:cubicBezTo>
                  <a:cubicBezTo>
                    <a:pt x="680" y="211"/>
                    <a:pt x="679" y="211"/>
                    <a:pt x="679" y="211"/>
                  </a:cubicBezTo>
                  <a:cubicBezTo>
                    <a:pt x="678" y="211"/>
                    <a:pt x="678" y="211"/>
                    <a:pt x="678" y="212"/>
                  </a:cubicBezTo>
                  <a:cubicBezTo>
                    <a:pt x="677" y="208"/>
                    <a:pt x="675" y="208"/>
                    <a:pt x="673" y="203"/>
                  </a:cubicBezTo>
                  <a:cubicBezTo>
                    <a:pt x="673" y="204"/>
                    <a:pt x="673" y="205"/>
                    <a:pt x="673" y="205"/>
                  </a:cubicBezTo>
                  <a:cubicBezTo>
                    <a:pt x="672" y="205"/>
                    <a:pt x="672" y="204"/>
                    <a:pt x="671" y="203"/>
                  </a:cubicBezTo>
                  <a:cubicBezTo>
                    <a:pt x="671" y="203"/>
                    <a:pt x="671" y="203"/>
                    <a:pt x="671" y="203"/>
                  </a:cubicBezTo>
                  <a:cubicBezTo>
                    <a:pt x="670" y="204"/>
                    <a:pt x="670" y="204"/>
                    <a:pt x="670" y="204"/>
                  </a:cubicBezTo>
                  <a:cubicBezTo>
                    <a:pt x="670" y="203"/>
                    <a:pt x="670" y="203"/>
                    <a:pt x="670" y="203"/>
                  </a:cubicBezTo>
                  <a:cubicBezTo>
                    <a:pt x="670" y="204"/>
                    <a:pt x="670" y="204"/>
                    <a:pt x="670" y="204"/>
                  </a:cubicBezTo>
                  <a:cubicBezTo>
                    <a:pt x="670" y="204"/>
                    <a:pt x="670" y="204"/>
                    <a:pt x="670" y="204"/>
                  </a:cubicBezTo>
                  <a:cubicBezTo>
                    <a:pt x="670" y="205"/>
                    <a:pt x="671" y="205"/>
                    <a:pt x="671" y="206"/>
                  </a:cubicBezTo>
                  <a:cubicBezTo>
                    <a:pt x="670" y="206"/>
                    <a:pt x="670" y="206"/>
                    <a:pt x="669" y="206"/>
                  </a:cubicBezTo>
                  <a:cubicBezTo>
                    <a:pt x="667" y="206"/>
                    <a:pt x="663" y="204"/>
                    <a:pt x="661" y="204"/>
                  </a:cubicBezTo>
                  <a:cubicBezTo>
                    <a:pt x="660" y="202"/>
                    <a:pt x="663" y="203"/>
                    <a:pt x="662" y="202"/>
                  </a:cubicBezTo>
                  <a:cubicBezTo>
                    <a:pt x="659" y="202"/>
                    <a:pt x="659" y="202"/>
                    <a:pt x="659" y="202"/>
                  </a:cubicBezTo>
                  <a:cubicBezTo>
                    <a:pt x="660" y="200"/>
                    <a:pt x="658" y="197"/>
                    <a:pt x="660" y="197"/>
                  </a:cubicBezTo>
                  <a:cubicBezTo>
                    <a:pt x="660" y="197"/>
                    <a:pt x="661" y="197"/>
                    <a:pt x="661" y="197"/>
                  </a:cubicBezTo>
                  <a:cubicBezTo>
                    <a:pt x="658" y="195"/>
                    <a:pt x="658" y="195"/>
                    <a:pt x="658" y="195"/>
                  </a:cubicBezTo>
                  <a:cubicBezTo>
                    <a:pt x="657" y="193"/>
                    <a:pt x="654" y="190"/>
                    <a:pt x="652" y="190"/>
                  </a:cubicBezTo>
                  <a:cubicBezTo>
                    <a:pt x="651" y="189"/>
                    <a:pt x="649" y="189"/>
                    <a:pt x="648" y="189"/>
                  </a:cubicBezTo>
                  <a:cubicBezTo>
                    <a:pt x="648" y="189"/>
                    <a:pt x="648" y="189"/>
                    <a:pt x="648" y="189"/>
                  </a:cubicBezTo>
                  <a:cubicBezTo>
                    <a:pt x="648" y="189"/>
                    <a:pt x="648" y="189"/>
                    <a:pt x="648" y="189"/>
                  </a:cubicBezTo>
                  <a:cubicBezTo>
                    <a:pt x="648" y="189"/>
                    <a:pt x="648" y="189"/>
                    <a:pt x="648" y="189"/>
                  </a:cubicBezTo>
                  <a:cubicBezTo>
                    <a:pt x="642" y="187"/>
                    <a:pt x="642" y="187"/>
                    <a:pt x="642" y="187"/>
                  </a:cubicBezTo>
                  <a:cubicBezTo>
                    <a:pt x="642" y="187"/>
                    <a:pt x="642" y="187"/>
                    <a:pt x="642" y="187"/>
                  </a:cubicBezTo>
                  <a:cubicBezTo>
                    <a:pt x="637" y="183"/>
                    <a:pt x="629" y="183"/>
                    <a:pt x="624" y="176"/>
                  </a:cubicBezTo>
                  <a:cubicBezTo>
                    <a:pt x="624" y="176"/>
                    <a:pt x="624" y="176"/>
                    <a:pt x="624" y="176"/>
                  </a:cubicBezTo>
                  <a:cubicBezTo>
                    <a:pt x="624" y="176"/>
                    <a:pt x="624" y="176"/>
                    <a:pt x="624" y="176"/>
                  </a:cubicBezTo>
                  <a:cubicBezTo>
                    <a:pt x="622" y="175"/>
                    <a:pt x="620" y="175"/>
                    <a:pt x="617" y="172"/>
                  </a:cubicBezTo>
                  <a:cubicBezTo>
                    <a:pt x="617" y="171"/>
                    <a:pt x="617" y="171"/>
                    <a:pt x="617" y="171"/>
                  </a:cubicBezTo>
                  <a:cubicBezTo>
                    <a:pt x="615" y="170"/>
                    <a:pt x="612" y="166"/>
                    <a:pt x="610" y="166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0"/>
                    <a:pt x="598" y="158"/>
                    <a:pt x="594" y="155"/>
                  </a:cubicBezTo>
                  <a:cubicBezTo>
                    <a:pt x="593" y="157"/>
                    <a:pt x="593" y="157"/>
                    <a:pt x="593" y="157"/>
                  </a:cubicBezTo>
                  <a:cubicBezTo>
                    <a:pt x="590" y="155"/>
                    <a:pt x="587" y="154"/>
                    <a:pt x="582" y="153"/>
                  </a:cubicBezTo>
                  <a:cubicBezTo>
                    <a:pt x="582" y="155"/>
                    <a:pt x="582" y="155"/>
                    <a:pt x="582" y="155"/>
                  </a:cubicBezTo>
                  <a:cubicBezTo>
                    <a:pt x="578" y="155"/>
                    <a:pt x="574" y="149"/>
                    <a:pt x="569" y="147"/>
                  </a:cubicBezTo>
                  <a:cubicBezTo>
                    <a:pt x="569" y="147"/>
                    <a:pt x="569" y="147"/>
                    <a:pt x="569" y="147"/>
                  </a:cubicBezTo>
                  <a:cubicBezTo>
                    <a:pt x="570" y="147"/>
                    <a:pt x="571" y="148"/>
                    <a:pt x="571" y="148"/>
                  </a:cubicBezTo>
                  <a:cubicBezTo>
                    <a:pt x="567" y="141"/>
                    <a:pt x="557" y="145"/>
                    <a:pt x="553" y="139"/>
                  </a:cubicBezTo>
                  <a:cubicBezTo>
                    <a:pt x="553" y="139"/>
                    <a:pt x="553" y="139"/>
                    <a:pt x="553" y="139"/>
                  </a:cubicBezTo>
                  <a:cubicBezTo>
                    <a:pt x="551" y="139"/>
                    <a:pt x="550" y="138"/>
                    <a:pt x="550" y="137"/>
                  </a:cubicBezTo>
                  <a:cubicBezTo>
                    <a:pt x="550" y="138"/>
                    <a:pt x="550" y="138"/>
                    <a:pt x="550" y="138"/>
                  </a:cubicBezTo>
                  <a:cubicBezTo>
                    <a:pt x="549" y="137"/>
                    <a:pt x="549" y="137"/>
                    <a:pt x="549" y="137"/>
                  </a:cubicBezTo>
                  <a:cubicBezTo>
                    <a:pt x="549" y="137"/>
                    <a:pt x="548" y="136"/>
                    <a:pt x="548" y="135"/>
                  </a:cubicBezTo>
                  <a:cubicBezTo>
                    <a:pt x="548" y="136"/>
                    <a:pt x="549" y="137"/>
                    <a:pt x="549" y="137"/>
                  </a:cubicBezTo>
                  <a:cubicBezTo>
                    <a:pt x="548" y="137"/>
                    <a:pt x="546" y="136"/>
                    <a:pt x="544" y="136"/>
                  </a:cubicBezTo>
                  <a:cubicBezTo>
                    <a:pt x="545" y="133"/>
                    <a:pt x="545" y="133"/>
                    <a:pt x="545" y="133"/>
                  </a:cubicBezTo>
                  <a:cubicBezTo>
                    <a:pt x="544" y="133"/>
                    <a:pt x="544" y="133"/>
                    <a:pt x="544" y="133"/>
                  </a:cubicBezTo>
                  <a:cubicBezTo>
                    <a:pt x="544" y="133"/>
                    <a:pt x="544" y="133"/>
                    <a:pt x="544" y="133"/>
                  </a:cubicBezTo>
                  <a:cubicBezTo>
                    <a:pt x="543" y="133"/>
                    <a:pt x="543" y="134"/>
                    <a:pt x="543" y="136"/>
                  </a:cubicBezTo>
                  <a:cubicBezTo>
                    <a:pt x="542" y="136"/>
                    <a:pt x="542" y="136"/>
                    <a:pt x="542" y="136"/>
                  </a:cubicBezTo>
                  <a:cubicBezTo>
                    <a:pt x="541" y="136"/>
                    <a:pt x="541" y="136"/>
                    <a:pt x="540" y="136"/>
                  </a:cubicBezTo>
                  <a:cubicBezTo>
                    <a:pt x="540" y="132"/>
                    <a:pt x="535" y="135"/>
                    <a:pt x="535" y="130"/>
                  </a:cubicBezTo>
                  <a:cubicBezTo>
                    <a:pt x="535" y="131"/>
                    <a:pt x="535" y="131"/>
                    <a:pt x="534" y="131"/>
                  </a:cubicBezTo>
                  <a:cubicBezTo>
                    <a:pt x="533" y="131"/>
                    <a:pt x="532" y="130"/>
                    <a:pt x="531" y="130"/>
                  </a:cubicBezTo>
                  <a:cubicBezTo>
                    <a:pt x="530" y="130"/>
                    <a:pt x="529" y="130"/>
                    <a:pt x="527" y="130"/>
                  </a:cubicBezTo>
                  <a:cubicBezTo>
                    <a:pt x="526" y="130"/>
                    <a:pt x="525" y="130"/>
                    <a:pt x="525" y="130"/>
                  </a:cubicBezTo>
                  <a:cubicBezTo>
                    <a:pt x="523" y="129"/>
                    <a:pt x="522" y="128"/>
                    <a:pt x="520" y="128"/>
                  </a:cubicBezTo>
                  <a:cubicBezTo>
                    <a:pt x="520" y="128"/>
                    <a:pt x="520" y="128"/>
                    <a:pt x="520" y="128"/>
                  </a:cubicBezTo>
                  <a:cubicBezTo>
                    <a:pt x="520" y="125"/>
                    <a:pt x="520" y="125"/>
                    <a:pt x="520" y="125"/>
                  </a:cubicBezTo>
                  <a:cubicBezTo>
                    <a:pt x="515" y="127"/>
                    <a:pt x="515" y="127"/>
                    <a:pt x="515" y="127"/>
                  </a:cubicBezTo>
                  <a:cubicBezTo>
                    <a:pt x="513" y="124"/>
                    <a:pt x="512" y="123"/>
                    <a:pt x="516" y="122"/>
                  </a:cubicBezTo>
                  <a:cubicBezTo>
                    <a:pt x="515" y="122"/>
                    <a:pt x="514" y="122"/>
                    <a:pt x="513" y="122"/>
                  </a:cubicBezTo>
                  <a:cubicBezTo>
                    <a:pt x="512" y="122"/>
                    <a:pt x="511" y="122"/>
                    <a:pt x="510" y="122"/>
                  </a:cubicBezTo>
                  <a:cubicBezTo>
                    <a:pt x="509" y="122"/>
                    <a:pt x="509" y="121"/>
                    <a:pt x="508" y="121"/>
                  </a:cubicBezTo>
                  <a:cubicBezTo>
                    <a:pt x="507" y="121"/>
                    <a:pt x="506" y="122"/>
                    <a:pt x="504" y="122"/>
                  </a:cubicBezTo>
                  <a:cubicBezTo>
                    <a:pt x="505" y="120"/>
                    <a:pt x="505" y="120"/>
                    <a:pt x="505" y="120"/>
                  </a:cubicBezTo>
                  <a:cubicBezTo>
                    <a:pt x="503" y="119"/>
                    <a:pt x="500" y="121"/>
                    <a:pt x="499" y="119"/>
                  </a:cubicBezTo>
                  <a:cubicBezTo>
                    <a:pt x="497" y="114"/>
                    <a:pt x="480" y="110"/>
                    <a:pt x="471" y="103"/>
                  </a:cubicBezTo>
                  <a:cubicBezTo>
                    <a:pt x="471" y="104"/>
                    <a:pt x="471" y="105"/>
                    <a:pt x="471" y="105"/>
                  </a:cubicBezTo>
                  <a:cubicBezTo>
                    <a:pt x="470" y="105"/>
                    <a:pt x="469" y="104"/>
                    <a:pt x="469" y="103"/>
                  </a:cubicBezTo>
                  <a:cubicBezTo>
                    <a:pt x="468" y="102"/>
                    <a:pt x="467" y="101"/>
                    <a:pt x="466" y="101"/>
                  </a:cubicBezTo>
                  <a:cubicBezTo>
                    <a:pt x="466" y="101"/>
                    <a:pt x="466" y="102"/>
                    <a:pt x="465" y="102"/>
                  </a:cubicBezTo>
                  <a:cubicBezTo>
                    <a:pt x="465" y="101"/>
                    <a:pt x="464" y="100"/>
                    <a:pt x="466" y="99"/>
                  </a:cubicBezTo>
                  <a:cubicBezTo>
                    <a:pt x="462" y="98"/>
                    <a:pt x="460" y="95"/>
                    <a:pt x="457" y="95"/>
                  </a:cubicBezTo>
                  <a:cubicBezTo>
                    <a:pt x="456" y="95"/>
                    <a:pt x="455" y="95"/>
                    <a:pt x="454" y="96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6" y="94"/>
                    <a:pt x="455" y="94"/>
                    <a:pt x="455" y="94"/>
                  </a:cubicBezTo>
                  <a:cubicBezTo>
                    <a:pt x="454" y="94"/>
                    <a:pt x="454" y="94"/>
                    <a:pt x="454" y="93"/>
                  </a:cubicBezTo>
                  <a:cubicBezTo>
                    <a:pt x="453" y="92"/>
                    <a:pt x="455" y="92"/>
                    <a:pt x="456" y="92"/>
                  </a:cubicBezTo>
                  <a:cubicBezTo>
                    <a:pt x="455" y="92"/>
                    <a:pt x="454" y="91"/>
                    <a:pt x="453" y="91"/>
                  </a:cubicBezTo>
                  <a:cubicBezTo>
                    <a:pt x="450" y="91"/>
                    <a:pt x="448" y="94"/>
                    <a:pt x="447" y="97"/>
                  </a:cubicBezTo>
                  <a:cubicBezTo>
                    <a:pt x="445" y="95"/>
                    <a:pt x="444" y="95"/>
                    <a:pt x="443" y="95"/>
                  </a:cubicBezTo>
                  <a:cubicBezTo>
                    <a:pt x="442" y="95"/>
                    <a:pt x="441" y="95"/>
                    <a:pt x="440" y="96"/>
                  </a:cubicBezTo>
                  <a:cubicBezTo>
                    <a:pt x="440" y="94"/>
                    <a:pt x="439" y="93"/>
                    <a:pt x="441" y="93"/>
                  </a:cubicBezTo>
                  <a:cubicBezTo>
                    <a:pt x="441" y="93"/>
                    <a:pt x="442" y="93"/>
                    <a:pt x="442" y="93"/>
                  </a:cubicBezTo>
                  <a:cubicBezTo>
                    <a:pt x="441" y="92"/>
                    <a:pt x="435" y="89"/>
                    <a:pt x="432" y="89"/>
                  </a:cubicBezTo>
                  <a:cubicBezTo>
                    <a:pt x="431" y="89"/>
                    <a:pt x="430" y="89"/>
                    <a:pt x="430" y="90"/>
                  </a:cubicBezTo>
                  <a:cubicBezTo>
                    <a:pt x="430" y="89"/>
                    <a:pt x="428" y="89"/>
                    <a:pt x="427" y="89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23" y="87"/>
                    <a:pt x="423" y="87"/>
                    <a:pt x="418" y="86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8" y="87"/>
                    <a:pt x="418" y="88"/>
                    <a:pt x="417" y="88"/>
                  </a:cubicBezTo>
                  <a:cubicBezTo>
                    <a:pt x="416" y="88"/>
                    <a:pt x="415" y="86"/>
                    <a:pt x="412" y="85"/>
                  </a:cubicBezTo>
                  <a:cubicBezTo>
                    <a:pt x="412" y="85"/>
                    <a:pt x="412" y="85"/>
                    <a:pt x="412" y="85"/>
                  </a:cubicBezTo>
                  <a:cubicBezTo>
                    <a:pt x="406" y="80"/>
                    <a:pt x="409" y="85"/>
                    <a:pt x="402" y="79"/>
                  </a:cubicBezTo>
                  <a:cubicBezTo>
                    <a:pt x="402" y="82"/>
                    <a:pt x="402" y="82"/>
                    <a:pt x="402" y="82"/>
                  </a:cubicBezTo>
                  <a:cubicBezTo>
                    <a:pt x="401" y="83"/>
                    <a:pt x="401" y="83"/>
                    <a:pt x="400" y="83"/>
                  </a:cubicBezTo>
                  <a:cubicBezTo>
                    <a:pt x="399" y="83"/>
                    <a:pt x="398" y="81"/>
                    <a:pt x="396" y="80"/>
                  </a:cubicBezTo>
                  <a:cubicBezTo>
                    <a:pt x="395" y="78"/>
                    <a:pt x="393" y="77"/>
                    <a:pt x="391" y="77"/>
                  </a:cubicBezTo>
                  <a:cubicBezTo>
                    <a:pt x="391" y="77"/>
                    <a:pt x="391" y="77"/>
                    <a:pt x="391" y="77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89" y="79"/>
                    <a:pt x="388" y="70"/>
                    <a:pt x="385" y="68"/>
                  </a:cubicBezTo>
                  <a:cubicBezTo>
                    <a:pt x="385" y="68"/>
                    <a:pt x="386" y="68"/>
                    <a:pt x="386" y="68"/>
                  </a:cubicBezTo>
                  <a:cubicBezTo>
                    <a:pt x="386" y="68"/>
                    <a:pt x="386" y="68"/>
                    <a:pt x="387" y="68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86" y="67"/>
                    <a:pt x="385" y="66"/>
                    <a:pt x="385" y="66"/>
                  </a:cubicBezTo>
                  <a:cubicBezTo>
                    <a:pt x="384" y="66"/>
                    <a:pt x="384" y="67"/>
                    <a:pt x="384" y="68"/>
                  </a:cubicBezTo>
                  <a:cubicBezTo>
                    <a:pt x="383" y="69"/>
                    <a:pt x="383" y="70"/>
                    <a:pt x="382" y="70"/>
                  </a:cubicBezTo>
                  <a:cubicBezTo>
                    <a:pt x="381" y="70"/>
                    <a:pt x="381" y="70"/>
                    <a:pt x="381" y="70"/>
                  </a:cubicBezTo>
                  <a:cubicBezTo>
                    <a:pt x="380" y="68"/>
                    <a:pt x="383" y="66"/>
                    <a:pt x="380" y="65"/>
                  </a:cubicBezTo>
                  <a:cubicBezTo>
                    <a:pt x="380" y="64"/>
                    <a:pt x="379" y="64"/>
                    <a:pt x="378" y="64"/>
                  </a:cubicBezTo>
                  <a:cubicBezTo>
                    <a:pt x="377" y="64"/>
                    <a:pt x="376" y="64"/>
                    <a:pt x="375" y="64"/>
                  </a:cubicBezTo>
                  <a:cubicBezTo>
                    <a:pt x="374" y="65"/>
                    <a:pt x="373" y="65"/>
                    <a:pt x="372" y="65"/>
                  </a:cubicBezTo>
                  <a:cubicBezTo>
                    <a:pt x="369" y="65"/>
                    <a:pt x="367" y="64"/>
                    <a:pt x="366" y="63"/>
                  </a:cubicBezTo>
                  <a:cubicBezTo>
                    <a:pt x="366" y="64"/>
                    <a:pt x="367" y="65"/>
                    <a:pt x="364" y="66"/>
                  </a:cubicBezTo>
                  <a:cubicBezTo>
                    <a:pt x="361" y="65"/>
                    <a:pt x="358" y="61"/>
                    <a:pt x="354" y="61"/>
                  </a:cubicBezTo>
                  <a:cubicBezTo>
                    <a:pt x="354" y="61"/>
                    <a:pt x="353" y="61"/>
                    <a:pt x="352" y="61"/>
                  </a:cubicBezTo>
                  <a:cubicBezTo>
                    <a:pt x="352" y="61"/>
                    <a:pt x="352" y="60"/>
                    <a:pt x="352" y="60"/>
                  </a:cubicBezTo>
                  <a:cubicBezTo>
                    <a:pt x="352" y="60"/>
                    <a:pt x="351" y="60"/>
                    <a:pt x="351" y="60"/>
                  </a:cubicBezTo>
                  <a:cubicBezTo>
                    <a:pt x="350" y="60"/>
                    <a:pt x="349" y="60"/>
                    <a:pt x="348" y="60"/>
                  </a:cubicBezTo>
                  <a:cubicBezTo>
                    <a:pt x="347" y="60"/>
                    <a:pt x="346" y="60"/>
                    <a:pt x="345" y="60"/>
                  </a:cubicBezTo>
                  <a:cubicBezTo>
                    <a:pt x="343" y="60"/>
                    <a:pt x="342" y="60"/>
                    <a:pt x="341" y="61"/>
                  </a:cubicBezTo>
                  <a:cubicBezTo>
                    <a:pt x="341" y="52"/>
                    <a:pt x="324" y="60"/>
                    <a:pt x="326" y="53"/>
                  </a:cubicBezTo>
                  <a:cubicBezTo>
                    <a:pt x="318" y="50"/>
                    <a:pt x="318" y="50"/>
                    <a:pt x="318" y="50"/>
                  </a:cubicBezTo>
                  <a:cubicBezTo>
                    <a:pt x="318" y="50"/>
                    <a:pt x="318" y="50"/>
                    <a:pt x="318" y="50"/>
                  </a:cubicBezTo>
                  <a:cubicBezTo>
                    <a:pt x="316" y="49"/>
                    <a:pt x="315" y="49"/>
                    <a:pt x="314" y="49"/>
                  </a:cubicBezTo>
                  <a:cubicBezTo>
                    <a:pt x="311" y="49"/>
                    <a:pt x="310" y="50"/>
                    <a:pt x="309" y="50"/>
                  </a:cubicBezTo>
                  <a:cubicBezTo>
                    <a:pt x="307" y="50"/>
                    <a:pt x="309" y="49"/>
                    <a:pt x="309" y="49"/>
                  </a:cubicBezTo>
                  <a:cubicBezTo>
                    <a:pt x="305" y="47"/>
                    <a:pt x="303" y="46"/>
                    <a:pt x="300" y="46"/>
                  </a:cubicBezTo>
                  <a:cubicBezTo>
                    <a:pt x="299" y="46"/>
                    <a:pt x="297" y="47"/>
                    <a:pt x="293" y="48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2" y="45"/>
                    <a:pt x="289" y="44"/>
                    <a:pt x="287" y="42"/>
                  </a:cubicBezTo>
                  <a:cubicBezTo>
                    <a:pt x="284" y="41"/>
                    <a:pt x="280" y="39"/>
                    <a:pt x="277" y="39"/>
                  </a:cubicBezTo>
                  <a:cubicBezTo>
                    <a:pt x="276" y="39"/>
                    <a:pt x="276" y="39"/>
                    <a:pt x="275" y="39"/>
                  </a:cubicBezTo>
                  <a:cubicBezTo>
                    <a:pt x="275" y="39"/>
                    <a:pt x="276" y="39"/>
                    <a:pt x="276" y="39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2" y="39"/>
                    <a:pt x="269" y="37"/>
                    <a:pt x="266" y="35"/>
                  </a:cubicBezTo>
                  <a:cubicBezTo>
                    <a:pt x="263" y="34"/>
                    <a:pt x="260" y="32"/>
                    <a:pt x="257" y="32"/>
                  </a:cubicBezTo>
                  <a:cubicBezTo>
                    <a:pt x="256" y="32"/>
                    <a:pt x="254" y="33"/>
                    <a:pt x="253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54" y="38"/>
                    <a:pt x="245" y="39"/>
                    <a:pt x="248" y="41"/>
                  </a:cubicBezTo>
                  <a:cubicBezTo>
                    <a:pt x="245" y="41"/>
                    <a:pt x="241" y="38"/>
                    <a:pt x="244" y="38"/>
                  </a:cubicBezTo>
                  <a:cubicBezTo>
                    <a:pt x="244" y="38"/>
                    <a:pt x="244" y="38"/>
                    <a:pt x="245" y="38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7" y="34"/>
                    <a:pt x="236" y="35"/>
                    <a:pt x="237" y="32"/>
                  </a:cubicBezTo>
                  <a:cubicBezTo>
                    <a:pt x="223" y="29"/>
                    <a:pt x="210" y="23"/>
                    <a:pt x="197" y="21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192" y="23"/>
                    <a:pt x="192" y="21"/>
                    <a:pt x="194" y="21"/>
                  </a:cubicBezTo>
                  <a:cubicBezTo>
                    <a:pt x="194" y="21"/>
                    <a:pt x="195" y="21"/>
                    <a:pt x="195" y="21"/>
                  </a:cubicBezTo>
                  <a:cubicBezTo>
                    <a:pt x="195" y="21"/>
                    <a:pt x="194" y="20"/>
                    <a:pt x="193" y="20"/>
                  </a:cubicBezTo>
                  <a:cubicBezTo>
                    <a:pt x="192" y="20"/>
                    <a:pt x="189" y="22"/>
                    <a:pt x="189" y="23"/>
                  </a:cubicBezTo>
                  <a:cubicBezTo>
                    <a:pt x="183" y="20"/>
                    <a:pt x="192" y="19"/>
                    <a:pt x="190" y="19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6" y="20"/>
                    <a:pt x="185" y="21"/>
                    <a:pt x="183" y="21"/>
                  </a:cubicBezTo>
                  <a:cubicBezTo>
                    <a:pt x="183" y="21"/>
                    <a:pt x="182" y="21"/>
                    <a:pt x="181" y="21"/>
                  </a:cubicBezTo>
                  <a:cubicBezTo>
                    <a:pt x="179" y="20"/>
                    <a:pt x="180" y="18"/>
                    <a:pt x="179" y="18"/>
                  </a:cubicBezTo>
                  <a:cubicBezTo>
                    <a:pt x="179" y="18"/>
                    <a:pt x="179" y="18"/>
                    <a:pt x="178" y="18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20"/>
                    <a:pt x="174" y="20"/>
                    <a:pt x="174" y="20"/>
                  </a:cubicBezTo>
                  <a:cubicBezTo>
                    <a:pt x="173" y="20"/>
                    <a:pt x="172" y="20"/>
                    <a:pt x="172" y="20"/>
                  </a:cubicBezTo>
                  <a:cubicBezTo>
                    <a:pt x="172" y="20"/>
                    <a:pt x="171" y="20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0" y="20"/>
                    <a:pt x="169" y="20"/>
                    <a:pt x="170" y="22"/>
                  </a:cubicBezTo>
                  <a:cubicBezTo>
                    <a:pt x="167" y="17"/>
                    <a:pt x="149" y="16"/>
                    <a:pt x="147" y="15"/>
                  </a:cubicBezTo>
                  <a:cubicBezTo>
                    <a:pt x="145" y="16"/>
                    <a:pt x="143" y="16"/>
                    <a:pt x="141" y="16"/>
                  </a:cubicBezTo>
                  <a:cubicBezTo>
                    <a:pt x="139" y="16"/>
                    <a:pt x="137" y="15"/>
                    <a:pt x="135" y="15"/>
                  </a:cubicBezTo>
                  <a:cubicBezTo>
                    <a:pt x="136" y="16"/>
                    <a:pt x="136" y="18"/>
                    <a:pt x="133" y="18"/>
                  </a:cubicBezTo>
                  <a:cubicBezTo>
                    <a:pt x="133" y="18"/>
                    <a:pt x="133" y="18"/>
                    <a:pt x="132" y="18"/>
                  </a:cubicBezTo>
                  <a:cubicBezTo>
                    <a:pt x="134" y="12"/>
                    <a:pt x="126" y="14"/>
                    <a:pt x="123" y="10"/>
                  </a:cubicBezTo>
                  <a:cubicBezTo>
                    <a:pt x="124" y="11"/>
                    <a:pt x="122" y="11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4" y="11"/>
                    <a:pt x="116" y="14"/>
                  </a:cubicBezTo>
                  <a:cubicBezTo>
                    <a:pt x="113" y="13"/>
                    <a:pt x="116" y="11"/>
                    <a:pt x="114" y="9"/>
                  </a:cubicBezTo>
                  <a:cubicBezTo>
                    <a:pt x="113" y="9"/>
                    <a:pt x="112" y="10"/>
                    <a:pt x="111" y="10"/>
                  </a:cubicBezTo>
                  <a:cubicBezTo>
                    <a:pt x="104" y="10"/>
                    <a:pt x="96" y="6"/>
                    <a:pt x="87" y="6"/>
                  </a:cubicBezTo>
                  <a:cubicBezTo>
                    <a:pt x="87" y="7"/>
                    <a:pt x="88" y="8"/>
                    <a:pt x="86" y="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0" y="5"/>
                    <a:pt x="80" y="7"/>
                    <a:pt x="78" y="7"/>
                  </a:cubicBezTo>
                  <a:cubicBezTo>
                    <a:pt x="78" y="7"/>
                    <a:pt x="77" y="7"/>
                    <a:pt x="76" y="6"/>
                  </a:cubicBezTo>
                  <a:cubicBezTo>
                    <a:pt x="77" y="7"/>
                    <a:pt x="77" y="8"/>
                    <a:pt x="76" y="8"/>
                  </a:cubicBezTo>
                  <a:cubicBezTo>
                    <a:pt x="58" y="2"/>
                    <a:pt x="38" y="8"/>
                    <a:pt x="19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B2F61266-0154-450F-B739-F29E52CEC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544"/>
              <a:ext cx="0" cy="1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8" name="Rectangle 101">
              <a:extLst>
                <a:ext uri="{FF2B5EF4-FFF2-40B4-BE49-F238E27FC236}">
                  <a16:creationId xmlns:a16="http://schemas.microsoft.com/office/drawing/2014/main" id="{774D1167-E2C0-41FD-AB03-A47D66B5D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1528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19" name="Rectangle 102">
              <a:extLst>
                <a:ext uri="{FF2B5EF4-FFF2-40B4-BE49-F238E27FC236}">
                  <a16:creationId xmlns:a16="http://schemas.microsoft.com/office/drawing/2014/main" id="{4AD9F5B1-7CCC-47F5-9FE9-350305DAD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152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960E6266-8615-43A0-9B41-2E9EF151C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72"/>
              <a:ext cx="1" cy="1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EA012144-EFFE-4E56-857C-5C61594FB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6" y="1585"/>
              <a:ext cx="1" cy="0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1 h 2"/>
                <a:gd name="T6" fmla="*/ 0 w 3"/>
                <a:gd name="T7" fmla="*/ 0 h 2"/>
                <a:gd name="T8" fmla="*/ 2 w 3"/>
                <a:gd name="T9" fmla="*/ 2 h 2"/>
                <a:gd name="T10" fmla="*/ 3 w 3"/>
                <a:gd name="T11" fmla="*/ 1 h 2"/>
                <a:gd name="T12" fmla="*/ 3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0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3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879B87A3-1A5B-4C20-A3D2-1D5C10A9A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5"/>
              <a:ext cx="1" cy="1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2 w 2"/>
                <a:gd name="T5" fmla="*/ 2 h 2"/>
                <a:gd name="T6" fmla="*/ 2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CF5C25CD-4320-4618-90BE-62AA9B0C5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" y="1588"/>
              <a:ext cx="2" cy="1"/>
            </a:xfrm>
            <a:custGeom>
              <a:avLst/>
              <a:gdLst>
                <a:gd name="T0" fmla="*/ 0 w 5"/>
                <a:gd name="T1" fmla="*/ 0 h 3"/>
                <a:gd name="T2" fmla="*/ 4 w 5"/>
                <a:gd name="T3" fmla="*/ 3 h 3"/>
                <a:gd name="T4" fmla="*/ 3 w 5"/>
                <a:gd name="T5" fmla="*/ 3 h 3"/>
                <a:gd name="T6" fmla="*/ 0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1"/>
                    <a:pt x="2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C2634C42-7EE1-4982-8CAC-6735BA4D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589"/>
              <a:ext cx="1" cy="1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3" y="0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C0E47C3B-1033-40EF-B369-750B64C61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581"/>
              <a:ext cx="3" cy="0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5 w 6"/>
                <a:gd name="T11" fmla="*/ 0 h 1"/>
                <a:gd name="T12" fmla="*/ 3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A179E5D5-ED85-4FB3-A710-84A48772C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1590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9E05D251-97E1-4EBE-A35B-E3B913034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1590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0A5907D7-C7B7-4E08-B4A1-7DF81CD8C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1" y="1586"/>
              <a:ext cx="1" cy="1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3 w 4"/>
                <a:gd name="T5" fmla="*/ 3 h 3"/>
                <a:gd name="T6" fmla="*/ 3 w 4"/>
                <a:gd name="T7" fmla="*/ 2 h 3"/>
                <a:gd name="T8" fmla="*/ 4 w 4"/>
                <a:gd name="T9" fmla="*/ 2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4DF07A7B-84FA-4605-88D4-6DF4CE8FA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587"/>
              <a:ext cx="1" cy="1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8C4E0878-7B08-4434-B79C-4547D5E8E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9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003FFDFA-C68A-401B-AF1C-7BA05FD4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9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8C5F508E-37F7-438D-A7D2-E6DACC8D5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1578"/>
              <a:ext cx="1" cy="1"/>
            </a:xfrm>
            <a:custGeom>
              <a:avLst/>
              <a:gdLst>
                <a:gd name="T0" fmla="*/ 1 w 4"/>
                <a:gd name="T1" fmla="*/ 0 h 2"/>
                <a:gd name="T2" fmla="*/ 2 w 4"/>
                <a:gd name="T3" fmla="*/ 2 h 2"/>
                <a:gd name="T4" fmla="*/ 2 w 4"/>
                <a:gd name="T5" fmla="*/ 2 h 2"/>
                <a:gd name="T6" fmla="*/ 3 w 4"/>
                <a:gd name="T7" fmla="*/ 2 h 2"/>
                <a:gd name="T8" fmla="*/ 3 w 4"/>
                <a:gd name="T9" fmla="*/ 2 h 2"/>
                <a:gd name="T10" fmla="*/ 4 w 4"/>
                <a:gd name="T11" fmla="*/ 1 h 2"/>
                <a:gd name="T12" fmla="*/ 1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DC13D26F-F600-4B22-BBF3-A0EB3EFB6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1582"/>
              <a:ext cx="1" cy="1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36965CBC-3C39-4473-9B8D-4995109A1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581"/>
              <a:ext cx="2" cy="0"/>
            </a:xfrm>
            <a:custGeom>
              <a:avLst/>
              <a:gdLst>
                <a:gd name="T0" fmla="*/ 4 w 5"/>
                <a:gd name="T1" fmla="*/ 0 h 1"/>
                <a:gd name="T2" fmla="*/ 3 w 5"/>
                <a:gd name="T3" fmla="*/ 0 h 1"/>
                <a:gd name="T4" fmla="*/ 2 w 5"/>
                <a:gd name="T5" fmla="*/ 0 h 1"/>
                <a:gd name="T6" fmla="*/ 2 w 5"/>
                <a:gd name="T7" fmla="*/ 0 h 1"/>
                <a:gd name="T8" fmla="*/ 2 w 5"/>
                <a:gd name="T9" fmla="*/ 1 h 1"/>
                <a:gd name="T10" fmla="*/ 3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4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1B29295A-00B8-45D5-86C1-BB5DDAA24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67"/>
              <a:ext cx="1" cy="2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A60FDF25-EE2E-4646-8F70-BCC07A720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67"/>
              <a:ext cx="1" cy="2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922DA842-3F19-47E5-90DF-763DA96BD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" y="1563"/>
              <a:ext cx="2" cy="1"/>
            </a:xfrm>
            <a:custGeom>
              <a:avLst/>
              <a:gdLst>
                <a:gd name="T0" fmla="*/ 1 w 7"/>
                <a:gd name="T1" fmla="*/ 0 h 3"/>
                <a:gd name="T2" fmla="*/ 0 w 7"/>
                <a:gd name="T3" fmla="*/ 2 h 3"/>
                <a:gd name="T4" fmla="*/ 2 w 7"/>
                <a:gd name="T5" fmla="*/ 3 h 3"/>
                <a:gd name="T6" fmla="*/ 3 w 7"/>
                <a:gd name="T7" fmla="*/ 2 h 3"/>
                <a:gd name="T8" fmla="*/ 4 w 7"/>
                <a:gd name="T9" fmla="*/ 2 h 3"/>
                <a:gd name="T10" fmla="*/ 5 w 7"/>
                <a:gd name="T11" fmla="*/ 3 h 3"/>
                <a:gd name="T12" fmla="*/ 4 w 7"/>
                <a:gd name="T13" fmla="*/ 0 h 3"/>
                <a:gd name="T14" fmla="*/ 1 w 7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7" y="2"/>
                    <a:pt x="3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18FDDBDA-FF6A-4301-A713-BEF960605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63"/>
              <a:ext cx="1" cy="0"/>
            </a:xfrm>
            <a:custGeom>
              <a:avLst/>
              <a:gdLst>
                <a:gd name="T0" fmla="*/ 1 w 2"/>
                <a:gd name="T1" fmla="*/ 0 w 2"/>
                <a:gd name="T2" fmla="*/ 1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8C123718-6AE4-484E-A53A-5B2C947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" y="1501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38F0B6C5-5A5B-4EA7-B8F3-954BBAF58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" y="1501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7A3C7405-6A44-406E-9810-346FB6290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" y="1502"/>
              <a:ext cx="1" cy="1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2 h 3"/>
                <a:gd name="T4" fmla="*/ 1 w 2"/>
                <a:gd name="T5" fmla="*/ 2 h 3"/>
                <a:gd name="T6" fmla="*/ 2 w 2"/>
                <a:gd name="T7" fmla="*/ 3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FDE904B8-C33C-4229-9D8D-EAD27C787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539"/>
              <a:ext cx="1" cy="0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3" name="Rectangle 126">
              <a:extLst>
                <a:ext uri="{FF2B5EF4-FFF2-40B4-BE49-F238E27FC236}">
                  <a16:creationId xmlns:a16="http://schemas.microsoft.com/office/drawing/2014/main" id="{D550A636-DB87-4DD0-B579-B3B49A4C9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1533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88110CBA-9536-49B2-9A52-621888091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1533"/>
              <a:ext cx="0" cy="1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7E2412BE-8782-4EC1-AEFB-DEC099D96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8" y="1531"/>
              <a:ext cx="2" cy="1"/>
            </a:xfrm>
            <a:custGeom>
              <a:avLst/>
              <a:gdLst>
                <a:gd name="T0" fmla="*/ 3 w 4"/>
                <a:gd name="T1" fmla="*/ 2 h 2"/>
                <a:gd name="T2" fmla="*/ 4 w 4"/>
                <a:gd name="T3" fmla="*/ 2 h 2"/>
                <a:gd name="T4" fmla="*/ 3 w 4"/>
                <a:gd name="T5" fmla="*/ 2 h 2"/>
                <a:gd name="T6" fmla="*/ 1 w 4"/>
                <a:gd name="T7" fmla="*/ 0 h 2"/>
                <a:gd name="T8" fmla="*/ 0 w 4"/>
                <a:gd name="T9" fmla="*/ 1 h 2"/>
                <a:gd name="T10" fmla="*/ 3 w 4"/>
                <a:gd name="T11" fmla="*/ 2 h 2"/>
                <a:gd name="T12" fmla="*/ 1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D867A335-2B2C-4952-B3C2-3E5E81A66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2932"/>
              <a:ext cx="66" cy="450"/>
            </a:xfrm>
            <a:custGeom>
              <a:avLst/>
              <a:gdLst>
                <a:gd name="T0" fmla="*/ 57 w 165"/>
                <a:gd name="T1" fmla="*/ 0 h 1131"/>
                <a:gd name="T2" fmla="*/ 57 w 165"/>
                <a:gd name="T3" fmla="*/ 1131 h 1131"/>
                <a:gd name="T4" fmla="*/ 138 w 165"/>
                <a:gd name="T5" fmla="*/ 1131 h 1131"/>
                <a:gd name="T6" fmla="*/ 138 w 165"/>
                <a:gd name="T7" fmla="*/ 0 h 1131"/>
                <a:gd name="T8" fmla="*/ 57 w 165"/>
                <a:gd name="T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31">
                  <a:moveTo>
                    <a:pt x="57" y="0"/>
                  </a:moveTo>
                  <a:cubicBezTo>
                    <a:pt x="57" y="0"/>
                    <a:pt x="0" y="406"/>
                    <a:pt x="57" y="1131"/>
                  </a:cubicBezTo>
                  <a:cubicBezTo>
                    <a:pt x="138" y="1131"/>
                    <a:pt x="138" y="1131"/>
                    <a:pt x="138" y="1131"/>
                  </a:cubicBezTo>
                  <a:cubicBezTo>
                    <a:pt x="138" y="1131"/>
                    <a:pt x="165" y="838"/>
                    <a:pt x="138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3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9AD23614-FFF4-46F9-93C7-A63879CA1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" y="2928"/>
              <a:ext cx="74" cy="457"/>
            </a:xfrm>
            <a:custGeom>
              <a:avLst/>
              <a:gdLst>
                <a:gd name="T0" fmla="*/ 147 w 184"/>
                <a:gd name="T1" fmla="*/ 1150 h 1150"/>
                <a:gd name="T2" fmla="*/ 66 w 184"/>
                <a:gd name="T3" fmla="*/ 1150 h 1150"/>
                <a:gd name="T4" fmla="*/ 57 w 184"/>
                <a:gd name="T5" fmla="*/ 1142 h 1150"/>
                <a:gd name="T6" fmla="*/ 57 w 184"/>
                <a:gd name="T7" fmla="*/ 8 h 1150"/>
                <a:gd name="T8" fmla="*/ 66 w 184"/>
                <a:gd name="T9" fmla="*/ 0 h 1150"/>
                <a:gd name="T10" fmla="*/ 147 w 184"/>
                <a:gd name="T11" fmla="*/ 0 h 1150"/>
                <a:gd name="T12" fmla="*/ 157 w 184"/>
                <a:gd name="T13" fmla="*/ 9 h 1150"/>
                <a:gd name="T14" fmla="*/ 157 w 184"/>
                <a:gd name="T15" fmla="*/ 1142 h 1150"/>
                <a:gd name="T16" fmla="*/ 147 w 184"/>
                <a:gd name="T17" fmla="*/ 1150 h 1150"/>
                <a:gd name="T18" fmla="*/ 75 w 184"/>
                <a:gd name="T19" fmla="*/ 1131 h 1150"/>
                <a:gd name="T20" fmla="*/ 139 w 184"/>
                <a:gd name="T21" fmla="*/ 1131 h 1150"/>
                <a:gd name="T22" fmla="*/ 138 w 184"/>
                <a:gd name="T23" fmla="*/ 19 h 1150"/>
                <a:gd name="T24" fmla="*/ 75 w 184"/>
                <a:gd name="T25" fmla="*/ 19 h 1150"/>
                <a:gd name="T26" fmla="*/ 75 w 184"/>
                <a:gd name="T27" fmla="*/ 1131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150">
                  <a:moveTo>
                    <a:pt x="147" y="1150"/>
                  </a:moveTo>
                  <a:cubicBezTo>
                    <a:pt x="66" y="1150"/>
                    <a:pt x="66" y="1150"/>
                    <a:pt x="66" y="1150"/>
                  </a:cubicBezTo>
                  <a:cubicBezTo>
                    <a:pt x="61" y="1150"/>
                    <a:pt x="57" y="1147"/>
                    <a:pt x="57" y="1142"/>
                  </a:cubicBezTo>
                  <a:cubicBezTo>
                    <a:pt x="0" y="424"/>
                    <a:pt x="56" y="12"/>
                    <a:pt x="57" y="8"/>
                  </a:cubicBezTo>
                  <a:cubicBezTo>
                    <a:pt x="58" y="4"/>
                    <a:pt x="62" y="0"/>
                    <a:pt x="66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3" y="0"/>
                    <a:pt x="157" y="4"/>
                    <a:pt x="157" y="9"/>
                  </a:cubicBezTo>
                  <a:cubicBezTo>
                    <a:pt x="184" y="839"/>
                    <a:pt x="157" y="1139"/>
                    <a:pt x="157" y="1142"/>
                  </a:cubicBezTo>
                  <a:cubicBezTo>
                    <a:pt x="156" y="1147"/>
                    <a:pt x="152" y="1150"/>
                    <a:pt x="147" y="1150"/>
                  </a:cubicBezTo>
                  <a:close/>
                  <a:moveTo>
                    <a:pt x="75" y="1131"/>
                  </a:moveTo>
                  <a:cubicBezTo>
                    <a:pt x="139" y="1131"/>
                    <a:pt x="139" y="1131"/>
                    <a:pt x="139" y="1131"/>
                  </a:cubicBezTo>
                  <a:cubicBezTo>
                    <a:pt x="143" y="1077"/>
                    <a:pt x="162" y="764"/>
                    <a:pt x="138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67" y="80"/>
                    <a:pt x="24" y="477"/>
                    <a:pt x="75" y="1131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AAECD50F-5212-42F9-8FD7-D914EC2E1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" y="2932"/>
              <a:ext cx="66" cy="450"/>
            </a:xfrm>
            <a:custGeom>
              <a:avLst/>
              <a:gdLst>
                <a:gd name="T0" fmla="*/ 58 w 166"/>
                <a:gd name="T1" fmla="*/ 0 h 1131"/>
                <a:gd name="T2" fmla="*/ 58 w 166"/>
                <a:gd name="T3" fmla="*/ 1131 h 1131"/>
                <a:gd name="T4" fmla="*/ 139 w 166"/>
                <a:gd name="T5" fmla="*/ 1131 h 1131"/>
                <a:gd name="T6" fmla="*/ 139 w 166"/>
                <a:gd name="T7" fmla="*/ 0 h 1131"/>
                <a:gd name="T8" fmla="*/ 58 w 166"/>
                <a:gd name="T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131">
                  <a:moveTo>
                    <a:pt x="58" y="0"/>
                  </a:moveTo>
                  <a:cubicBezTo>
                    <a:pt x="58" y="0"/>
                    <a:pt x="0" y="406"/>
                    <a:pt x="58" y="1131"/>
                  </a:cubicBezTo>
                  <a:cubicBezTo>
                    <a:pt x="139" y="1131"/>
                    <a:pt x="139" y="1131"/>
                    <a:pt x="139" y="1131"/>
                  </a:cubicBezTo>
                  <a:cubicBezTo>
                    <a:pt x="139" y="1131"/>
                    <a:pt x="166" y="838"/>
                    <a:pt x="139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3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D56A0AE3-4054-4B5C-84DF-082043F48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" y="2928"/>
              <a:ext cx="73" cy="457"/>
            </a:xfrm>
            <a:custGeom>
              <a:avLst/>
              <a:gdLst>
                <a:gd name="T0" fmla="*/ 147 w 184"/>
                <a:gd name="T1" fmla="*/ 1150 h 1150"/>
                <a:gd name="T2" fmla="*/ 66 w 184"/>
                <a:gd name="T3" fmla="*/ 1150 h 1150"/>
                <a:gd name="T4" fmla="*/ 57 w 184"/>
                <a:gd name="T5" fmla="*/ 1142 h 1150"/>
                <a:gd name="T6" fmla="*/ 57 w 184"/>
                <a:gd name="T7" fmla="*/ 8 h 1150"/>
                <a:gd name="T8" fmla="*/ 66 w 184"/>
                <a:gd name="T9" fmla="*/ 0 h 1150"/>
                <a:gd name="T10" fmla="*/ 147 w 184"/>
                <a:gd name="T11" fmla="*/ 0 h 1150"/>
                <a:gd name="T12" fmla="*/ 157 w 184"/>
                <a:gd name="T13" fmla="*/ 9 h 1150"/>
                <a:gd name="T14" fmla="*/ 157 w 184"/>
                <a:gd name="T15" fmla="*/ 1142 h 1150"/>
                <a:gd name="T16" fmla="*/ 147 w 184"/>
                <a:gd name="T17" fmla="*/ 1150 h 1150"/>
                <a:gd name="T18" fmla="*/ 75 w 184"/>
                <a:gd name="T19" fmla="*/ 1131 h 1150"/>
                <a:gd name="T20" fmla="*/ 138 w 184"/>
                <a:gd name="T21" fmla="*/ 1131 h 1150"/>
                <a:gd name="T22" fmla="*/ 138 w 184"/>
                <a:gd name="T23" fmla="*/ 19 h 1150"/>
                <a:gd name="T24" fmla="*/ 75 w 184"/>
                <a:gd name="T25" fmla="*/ 19 h 1150"/>
                <a:gd name="T26" fmla="*/ 75 w 184"/>
                <a:gd name="T27" fmla="*/ 1131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150">
                  <a:moveTo>
                    <a:pt x="147" y="1150"/>
                  </a:moveTo>
                  <a:cubicBezTo>
                    <a:pt x="66" y="1150"/>
                    <a:pt x="66" y="1150"/>
                    <a:pt x="66" y="1150"/>
                  </a:cubicBezTo>
                  <a:cubicBezTo>
                    <a:pt x="61" y="1150"/>
                    <a:pt x="57" y="1147"/>
                    <a:pt x="57" y="1142"/>
                  </a:cubicBezTo>
                  <a:cubicBezTo>
                    <a:pt x="0" y="424"/>
                    <a:pt x="56" y="12"/>
                    <a:pt x="57" y="8"/>
                  </a:cubicBezTo>
                  <a:cubicBezTo>
                    <a:pt x="57" y="4"/>
                    <a:pt x="62" y="0"/>
                    <a:pt x="66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2" y="0"/>
                    <a:pt x="157" y="4"/>
                    <a:pt x="157" y="9"/>
                  </a:cubicBezTo>
                  <a:cubicBezTo>
                    <a:pt x="184" y="839"/>
                    <a:pt x="157" y="1139"/>
                    <a:pt x="157" y="1142"/>
                  </a:cubicBezTo>
                  <a:cubicBezTo>
                    <a:pt x="156" y="1147"/>
                    <a:pt x="152" y="1150"/>
                    <a:pt x="147" y="1150"/>
                  </a:cubicBezTo>
                  <a:close/>
                  <a:moveTo>
                    <a:pt x="75" y="1131"/>
                  </a:moveTo>
                  <a:cubicBezTo>
                    <a:pt x="138" y="1131"/>
                    <a:pt x="138" y="1131"/>
                    <a:pt x="138" y="1131"/>
                  </a:cubicBezTo>
                  <a:cubicBezTo>
                    <a:pt x="142" y="1077"/>
                    <a:pt x="162" y="764"/>
                    <a:pt x="138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67" y="80"/>
                    <a:pt x="24" y="477"/>
                    <a:pt x="75" y="1131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0079DF1B-42F6-4EEF-8D04-49FE836E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" y="2709"/>
              <a:ext cx="395" cy="318"/>
            </a:xfrm>
            <a:custGeom>
              <a:avLst/>
              <a:gdLst>
                <a:gd name="T0" fmla="*/ 122 w 989"/>
                <a:gd name="T1" fmla="*/ 0 h 801"/>
                <a:gd name="T2" fmla="*/ 106 w 989"/>
                <a:gd name="T3" fmla="*/ 801 h 801"/>
                <a:gd name="T4" fmla="*/ 862 w 989"/>
                <a:gd name="T5" fmla="*/ 801 h 801"/>
                <a:gd name="T6" fmla="*/ 851 w 989"/>
                <a:gd name="T7" fmla="*/ 0 h 801"/>
                <a:gd name="T8" fmla="*/ 122 w 989"/>
                <a:gd name="T9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9" h="801">
                  <a:moveTo>
                    <a:pt x="122" y="0"/>
                  </a:moveTo>
                  <a:cubicBezTo>
                    <a:pt x="122" y="0"/>
                    <a:pt x="0" y="517"/>
                    <a:pt x="106" y="801"/>
                  </a:cubicBezTo>
                  <a:cubicBezTo>
                    <a:pt x="862" y="801"/>
                    <a:pt x="862" y="801"/>
                    <a:pt x="862" y="801"/>
                  </a:cubicBezTo>
                  <a:cubicBezTo>
                    <a:pt x="862" y="801"/>
                    <a:pt x="989" y="469"/>
                    <a:pt x="851" y="0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04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CDA79414-3C6E-44AF-ABD0-405C7170B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5" y="2705"/>
              <a:ext cx="401" cy="325"/>
            </a:xfrm>
            <a:custGeom>
              <a:avLst/>
              <a:gdLst>
                <a:gd name="T0" fmla="*/ 871 w 1006"/>
                <a:gd name="T1" fmla="*/ 819 h 819"/>
                <a:gd name="T2" fmla="*/ 115 w 1006"/>
                <a:gd name="T3" fmla="*/ 819 h 819"/>
                <a:gd name="T4" fmla="*/ 106 w 1006"/>
                <a:gd name="T5" fmla="*/ 813 h 819"/>
                <a:gd name="T6" fmla="*/ 122 w 1006"/>
                <a:gd name="T7" fmla="*/ 7 h 819"/>
                <a:gd name="T8" fmla="*/ 131 w 1006"/>
                <a:gd name="T9" fmla="*/ 0 h 819"/>
                <a:gd name="T10" fmla="*/ 860 w 1006"/>
                <a:gd name="T11" fmla="*/ 0 h 819"/>
                <a:gd name="T12" fmla="*/ 869 w 1006"/>
                <a:gd name="T13" fmla="*/ 7 h 819"/>
                <a:gd name="T14" fmla="*/ 880 w 1006"/>
                <a:gd name="T15" fmla="*/ 813 h 819"/>
                <a:gd name="T16" fmla="*/ 871 w 1006"/>
                <a:gd name="T17" fmla="*/ 819 h 819"/>
                <a:gd name="T18" fmla="*/ 122 w 1006"/>
                <a:gd name="T19" fmla="*/ 800 h 819"/>
                <a:gd name="T20" fmla="*/ 865 w 1006"/>
                <a:gd name="T21" fmla="*/ 800 h 819"/>
                <a:gd name="T22" fmla="*/ 853 w 1006"/>
                <a:gd name="T23" fmla="*/ 19 h 819"/>
                <a:gd name="T24" fmla="*/ 138 w 1006"/>
                <a:gd name="T25" fmla="*/ 19 h 819"/>
                <a:gd name="T26" fmla="*/ 122 w 1006"/>
                <a:gd name="T27" fmla="*/ 80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6" h="819">
                  <a:moveTo>
                    <a:pt x="871" y="819"/>
                  </a:moveTo>
                  <a:cubicBezTo>
                    <a:pt x="115" y="819"/>
                    <a:pt x="115" y="819"/>
                    <a:pt x="115" y="819"/>
                  </a:cubicBezTo>
                  <a:cubicBezTo>
                    <a:pt x="111" y="819"/>
                    <a:pt x="108" y="817"/>
                    <a:pt x="106" y="813"/>
                  </a:cubicBezTo>
                  <a:cubicBezTo>
                    <a:pt x="0" y="530"/>
                    <a:pt x="117" y="28"/>
                    <a:pt x="122" y="7"/>
                  </a:cubicBezTo>
                  <a:cubicBezTo>
                    <a:pt x="123" y="3"/>
                    <a:pt x="126" y="0"/>
                    <a:pt x="131" y="0"/>
                  </a:cubicBezTo>
                  <a:cubicBezTo>
                    <a:pt x="860" y="0"/>
                    <a:pt x="860" y="0"/>
                    <a:pt x="860" y="0"/>
                  </a:cubicBezTo>
                  <a:cubicBezTo>
                    <a:pt x="864" y="0"/>
                    <a:pt x="868" y="2"/>
                    <a:pt x="869" y="7"/>
                  </a:cubicBezTo>
                  <a:cubicBezTo>
                    <a:pt x="1006" y="473"/>
                    <a:pt x="881" y="810"/>
                    <a:pt x="880" y="813"/>
                  </a:cubicBezTo>
                  <a:cubicBezTo>
                    <a:pt x="879" y="817"/>
                    <a:pt x="875" y="819"/>
                    <a:pt x="871" y="819"/>
                  </a:cubicBezTo>
                  <a:close/>
                  <a:moveTo>
                    <a:pt x="122" y="800"/>
                  </a:moveTo>
                  <a:cubicBezTo>
                    <a:pt x="865" y="800"/>
                    <a:pt x="865" y="800"/>
                    <a:pt x="865" y="800"/>
                  </a:cubicBezTo>
                  <a:cubicBezTo>
                    <a:pt x="880" y="753"/>
                    <a:pt x="975" y="441"/>
                    <a:pt x="853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4" y="82"/>
                    <a:pt x="28" y="539"/>
                    <a:pt x="122" y="80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030C29DF-3BD9-40B5-AA0D-5EA25F0AE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" y="2146"/>
              <a:ext cx="291" cy="248"/>
            </a:xfrm>
            <a:custGeom>
              <a:avLst/>
              <a:gdLst>
                <a:gd name="T0" fmla="*/ 305 w 729"/>
                <a:gd name="T1" fmla="*/ 0 h 624"/>
                <a:gd name="T2" fmla="*/ 305 w 729"/>
                <a:gd name="T3" fmla="*/ 70 h 624"/>
                <a:gd name="T4" fmla="*/ 0 w 729"/>
                <a:gd name="T5" fmla="*/ 152 h 624"/>
                <a:gd name="T6" fmla="*/ 729 w 729"/>
                <a:gd name="T7" fmla="*/ 119 h 624"/>
                <a:gd name="T8" fmla="*/ 484 w 729"/>
                <a:gd name="T9" fmla="*/ 69 h 624"/>
                <a:gd name="T10" fmla="*/ 484 w 729"/>
                <a:gd name="T11" fmla="*/ 0 h 624"/>
                <a:gd name="T12" fmla="*/ 305 w 729"/>
                <a:gd name="T13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9" h="624">
                  <a:moveTo>
                    <a:pt x="305" y="0"/>
                  </a:moveTo>
                  <a:cubicBezTo>
                    <a:pt x="305" y="70"/>
                    <a:pt x="305" y="70"/>
                    <a:pt x="305" y="70"/>
                  </a:cubicBezTo>
                  <a:cubicBezTo>
                    <a:pt x="305" y="70"/>
                    <a:pt x="66" y="98"/>
                    <a:pt x="0" y="152"/>
                  </a:cubicBezTo>
                  <a:cubicBezTo>
                    <a:pt x="0" y="152"/>
                    <a:pt x="416" y="624"/>
                    <a:pt x="729" y="119"/>
                  </a:cubicBezTo>
                  <a:cubicBezTo>
                    <a:pt x="729" y="119"/>
                    <a:pt x="540" y="63"/>
                    <a:pt x="484" y="69"/>
                  </a:cubicBezTo>
                  <a:cubicBezTo>
                    <a:pt x="484" y="0"/>
                    <a:pt x="484" y="0"/>
                    <a:pt x="484" y="0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35C94097-5FDE-47F2-AE14-6B4307C40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" y="2142"/>
              <a:ext cx="299" cy="148"/>
            </a:xfrm>
            <a:custGeom>
              <a:avLst/>
              <a:gdLst>
                <a:gd name="T0" fmla="*/ 396 w 749"/>
                <a:gd name="T1" fmla="*/ 372 h 372"/>
                <a:gd name="T2" fmla="*/ 3 w 749"/>
                <a:gd name="T3" fmla="*/ 168 h 372"/>
                <a:gd name="T4" fmla="*/ 0 w 749"/>
                <a:gd name="T5" fmla="*/ 161 h 372"/>
                <a:gd name="T6" fmla="*/ 4 w 749"/>
                <a:gd name="T7" fmla="*/ 154 h 372"/>
                <a:gd name="T8" fmla="*/ 305 w 749"/>
                <a:gd name="T9" fmla="*/ 72 h 372"/>
                <a:gd name="T10" fmla="*/ 305 w 749"/>
                <a:gd name="T11" fmla="*/ 10 h 372"/>
                <a:gd name="T12" fmla="*/ 315 w 749"/>
                <a:gd name="T13" fmla="*/ 0 h 372"/>
                <a:gd name="T14" fmla="*/ 494 w 749"/>
                <a:gd name="T15" fmla="*/ 0 h 372"/>
                <a:gd name="T16" fmla="*/ 503 w 749"/>
                <a:gd name="T17" fmla="*/ 10 h 372"/>
                <a:gd name="T18" fmla="*/ 503 w 749"/>
                <a:gd name="T19" fmla="*/ 69 h 372"/>
                <a:gd name="T20" fmla="*/ 741 w 749"/>
                <a:gd name="T21" fmla="*/ 120 h 372"/>
                <a:gd name="T22" fmla="*/ 748 w 749"/>
                <a:gd name="T23" fmla="*/ 126 h 372"/>
                <a:gd name="T24" fmla="*/ 747 w 749"/>
                <a:gd name="T25" fmla="*/ 134 h 372"/>
                <a:gd name="T26" fmla="*/ 424 w 749"/>
                <a:gd name="T27" fmla="*/ 371 h 372"/>
                <a:gd name="T28" fmla="*/ 396 w 749"/>
                <a:gd name="T29" fmla="*/ 372 h 372"/>
                <a:gd name="T30" fmla="*/ 24 w 749"/>
                <a:gd name="T31" fmla="*/ 163 h 372"/>
                <a:gd name="T32" fmla="*/ 422 w 749"/>
                <a:gd name="T33" fmla="*/ 352 h 372"/>
                <a:gd name="T34" fmla="*/ 724 w 749"/>
                <a:gd name="T35" fmla="*/ 135 h 372"/>
                <a:gd name="T36" fmla="*/ 495 w 749"/>
                <a:gd name="T37" fmla="*/ 88 h 372"/>
                <a:gd name="T38" fmla="*/ 487 w 749"/>
                <a:gd name="T39" fmla="*/ 86 h 372"/>
                <a:gd name="T40" fmla="*/ 484 w 749"/>
                <a:gd name="T41" fmla="*/ 79 h 372"/>
                <a:gd name="T42" fmla="*/ 484 w 749"/>
                <a:gd name="T43" fmla="*/ 19 h 372"/>
                <a:gd name="T44" fmla="*/ 324 w 749"/>
                <a:gd name="T45" fmla="*/ 19 h 372"/>
                <a:gd name="T46" fmla="*/ 324 w 749"/>
                <a:gd name="T47" fmla="*/ 80 h 372"/>
                <a:gd name="T48" fmla="*/ 316 w 749"/>
                <a:gd name="T49" fmla="*/ 90 h 372"/>
                <a:gd name="T50" fmla="*/ 24 w 749"/>
                <a:gd name="T51" fmla="*/ 16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9" h="372">
                  <a:moveTo>
                    <a:pt x="396" y="372"/>
                  </a:moveTo>
                  <a:cubicBezTo>
                    <a:pt x="185" y="372"/>
                    <a:pt x="10" y="177"/>
                    <a:pt x="3" y="168"/>
                  </a:cubicBezTo>
                  <a:cubicBezTo>
                    <a:pt x="1" y="166"/>
                    <a:pt x="0" y="164"/>
                    <a:pt x="0" y="161"/>
                  </a:cubicBezTo>
                  <a:cubicBezTo>
                    <a:pt x="0" y="158"/>
                    <a:pt x="2" y="156"/>
                    <a:pt x="4" y="154"/>
                  </a:cubicBezTo>
                  <a:cubicBezTo>
                    <a:pt x="65" y="104"/>
                    <a:pt x="261" y="77"/>
                    <a:pt x="305" y="72"/>
                  </a:cubicBezTo>
                  <a:cubicBezTo>
                    <a:pt x="305" y="10"/>
                    <a:pt x="305" y="10"/>
                    <a:pt x="305" y="10"/>
                  </a:cubicBezTo>
                  <a:cubicBezTo>
                    <a:pt x="305" y="5"/>
                    <a:pt x="309" y="0"/>
                    <a:pt x="315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99" y="0"/>
                    <a:pt x="503" y="5"/>
                    <a:pt x="503" y="10"/>
                  </a:cubicBezTo>
                  <a:cubicBezTo>
                    <a:pt x="503" y="69"/>
                    <a:pt x="503" y="69"/>
                    <a:pt x="503" y="69"/>
                  </a:cubicBezTo>
                  <a:cubicBezTo>
                    <a:pt x="570" y="69"/>
                    <a:pt x="734" y="118"/>
                    <a:pt x="741" y="120"/>
                  </a:cubicBezTo>
                  <a:cubicBezTo>
                    <a:pt x="744" y="121"/>
                    <a:pt x="747" y="123"/>
                    <a:pt x="748" y="126"/>
                  </a:cubicBezTo>
                  <a:cubicBezTo>
                    <a:pt x="749" y="129"/>
                    <a:pt x="748" y="132"/>
                    <a:pt x="747" y="134"/>
                  </a:cubicBezTo>
                  <a:cubicBezTo>
                    <a:pt x="656" y="281"/>
                    <a:pt x="547" y="360"/>
                    <a:pt x="424" y="371"/>
                  </a:cubicBezTo>
                  <a:cubicBezTo>
                    <a:pt x="414" y="372"/>
                    <a:pt x="405" y="372"/>
                    <a:pt x="396" y="372"/>
                  </a:cubicBezTo>
                  <a:close/>
                  <a:moveTo>
                    <a:pt x="24" y="163"/>
                  </a:moveTo>
                  <a:cubicBezTo>
                    <a:pt x="61" y="201"/>
                    <a:pt x="232" y="368"/>
                    <a:pt x="422" y="352"/>
                  </a:cubicBezTo>
                  <a:cubicBezTo>
                    <a:pt x="536" y="342"/>
                    <a:pt x="638" y="269"/>
                    <a:pt x="724" y="135"/>
                  </a:cubicBezTo>
                  <a:cubicBezTo>
                    <a:pt x="682" y="123"/>
                    <a:pt x="541" y="84"/>
                    <a:pt x="495" y="88"/>
                  </a:cubicBezTo>
                  <a:cubicBezTo>
                    <a:pt x="492" y="88"/>
                    <a:pt x="489" y="88"/>
                    <a:pt x="487" y="86"/>
                  </a:cubicBezTo>
                  <a:cubicBezTo>
                    <a:pt x="485" y="84"/>
                    <a:pt x="484" y="81"/>
                    <a:pt x="484" y="79"/>
                  </a:cubicBezTo>
                  <a:cubicBezTo>
                    <a:pt x="484" y="19"/>
                    <a:pt x="484" y="19"/>
                    <a:pt x="48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5"/>
                    <a:pt x="321" y="89"/>
                    <a:pt x="316" y="90"/>
                  </a:cubicBezTo>
                  <a:cubicBezTo>
                    <a:pt x="313" y="90"/>
                    <a:pt x="98" y="115"/>
                    <a:pt x="24" y="163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A2F46616-C81A-4719-9A23-34086F95C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2175"/>
              <a:ext cx="514" cy="556"/>
            </a:xfrm>
            <a:custGeom>
              <a:avLst/>
              <a:gdLst>
                <a:gd name="T0" fmla="*/ 330 w 1287"/>
                <a:gd name="T1" fmla="*/ 33 h 1401"/>
                <a:gd name="T2" fmla="*/ 0 w 1287"/>
                <a:gd name="T3" fmla="*/ 392 h 1401"/>
                <a:gd name="T4" fmla="*/ 220 w 1287"/>
                <a:gd name="T5" fmla="*/ 551 h 1401"/>
                <a:gd name="T6" fmla="*/ 225 w 1287"/>
                <a:gd name="T7" fmla="*/ 1401 h 1401"/>
                <a:gd name="T8" fmla="*/ 1036 w 1287"/>
                <a:gd name="T9" fmla="*/ 1401 h 1401"/>
                <a:gd name="T10" fmla="*/ 1037 w 1287"/>
                <a:gd name="T11" fmla="*/ 569 h 1401"/>
                <a:gd name="T12" fmla="*/ 1245 w 1287"/>
                <a:gd name="T13" fmla="*/ 307 h 1401"/>
                <a:gd name="T14" fmla="*/ 968 w 1287"/>
                <a:gd name="T15" fmla="*/ 33 h 1401"/>
                <a:gd name="T16" fmla="*/ 633 w 1287"/>
                <a:gd name="T17" fmla="*/ 257 h 1401"/>
                <a:gd name="T18" fmla="*/ 330 w 1287"/>
                <a:gd name="T19" fmla="*/ 33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7" h="1401">
                  <a:moveTo>
                    <a:pt x="330" y="33"/>
                  </a:moveTo>
                  <a:cubicBezTo>
                    <a:pt x="330" y="33"/>
                    <a:pt x="163" y="0"/>
                    <a:pt x="0" y="392"/>
                  </a:cubicBezTo>
                  <a:cubicBezTo>
                    <a:pt x="0" y="392"/>
                    <a:pt x="36" y="598"/>
                    <a:pt x="220" y="551"/>
                  </a:cubicBezTo>
                  <a:cubicBezTo>
                    <a:pt x="225" y="1401"/>
                    <a:pt x="225" y="1401"/>
                    <a:pt x="225" y="1401"/>
                  </a:cubicBezTo>
                  <a:cubicBezTo>
                    <a:pt x="1036" y="1401"/>
                    <a:pt x="1036" y="1401"/>
                    <a:pt x="1036" y="1401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37" y="569"/>
                    <a:pt x="1287" y="561"/>
                    <a:pt x="1245" y="307"/>
                  </a:cubicBezTo>
                  <a:cubicBezTo>
                    <a:pt x="1245" y="307"/>
                    <a:pt x="1142" y="51"/>
                    <a:pt x="968" y="33"/>
                  </a:cubicBezTo>
                  <a:cubicBezTo>
                    <a:pt x="968" y="33"/>
                    <a:pt x="883" y="249"/>
                    <a:pt x="633" y="257"/>
                  </a:cubicBezTo>
                  <a:cubicBezTo>
                    <a:pt x="633" y="257"/>
                    <a:pt x="461" y="264"/>
                    <a:pt x="330" y="33"/>
                  </a:cubicBezTo>
                  <a:close/>
                </a:path>
              </a:pathLst>
            </a:custGeom>
            <a:solidFill>
              <a:srgbClr val="DA5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AC724534-41F7-4765-8D1C-8FE8FD6D66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" y="2172"/>
              <a:ext cx="510" cy="563"/>
            </a:xfrm>
            <a:custGeom>
              <a:avLst/>
              <a:gdLst>
                <a:gd name="T0" fmla="*/ 1046 w 1277"/>
                <a:gd name="T1" fmla="*/ 1416 h 1416"/>
                <a:gd name="T2" fmla="*/ 235 w 1277"/>
                <a:gd name="T3" fmla="*/ 1416 h 1416"/>
                <a:gd name="T4" fmla="*/ 226 w 1277"/>
                <a:gd name="T5" fmla="*/ 1407 h 1416"/>
                <a:gd name="T6" fmla="*/ 221 w 1277"/>
                <a:gd name="T7" fmla="*/ 569 h 1416"/>
                <a:gd name="T8" fmla="*/ 92 w 1277"/>
                <a:gd name="T9" fmla="*/ 549 h 1416"/>
                <a:gd name="T10" fmla="*/ 1 w 1277"/>
                <a:gd name="T11" fmla="*/ 399 h 1416"/>
                <a:gd name="T12" fmla="*/ 1 w 1277"/>
                <a:gd name="T13" fmla="*/ 394 h 1416"/>
                <a:gd name="T14" fmla="*/ 342 w 1277"/>
                <a:gd name="T15" fmla="*/ 30 h 1416"/>
                <a:gd name="T16" fmla="*/ 348 w 1277"/>
                <a:gd name="T17" fmla="*/ 35 h 1416"/>
                <a:gd name="T18" fmla="*/ 643 w 1277"/>
                <a:gd name="T19" fmla="*/ 254 h 1416"/>
                <a:gd name="T20" fmla="*/ 969 w 1277"/>
                <a:gd name="T21" fmla="*/ 35 h 1416"/>
                <a:gd name="T22" fmla="*/ 979 w 1277"/>
                <a:gd name="T23" fmla="*/ 29 h 1416"/>
                <a:gd name="T24" fmla="*/ 1264 w 1277"/>
                <a:gd name="T25" fmla="*/ 309 h 1416"/>
                <a:gd name="T26" fmla="*/ 1264 w 1277"/>
                <a:gd name="T27" fmla="*/ 311 h 1416"/>
                <a:gd name="T28" fmla="*/ 1225 w 1277"/>
                <a:gd name="T29" fmla="*/ 502 h 1416"/>
                <a:gd name="T30" fmla="*/ 1057 w 1277"/>
                <a:gd name="T31" fmla="*/ 584 h 1416"/>
                <a:gd name="T32" fmla="*/ 1055 w 1277"/>
                <a:gd name="T33" fmla="*/ 1407 h 1416"/>
                <a:gd name="T34" fmla="*/ 1046 w 1277"/>
                <a:gd name="T35" fmla="*/ 1416 h 1416"/>
                <a:gd name="T36" fmla="*/ 245 w 1277"/>
                <a:gd name="T37" fmla="*/ 1397 h 1416"/>
                <a:gd name="T38" fmla="*/ 1036 w 1277"/>
                <a:gd name="T39" fmla="*/ 1397 h 1416"/>
                <a:gd name="T40" fmla="*/ 1038 w 1277"/>
                <a:gd name="T41" fmla="*/ 575 h 1416"/>
                <a:gd name="T42" fmla="*/ 1047 w 1277"/>
                <a:gd name="T43" fmla="*/ 565 h 1416"/>
                <a:gd name="T44" fmla="*/ 1211 w 1277"/>
                <a:gd name="T45" fmla="*/ 490 h 1416"/>
                <a:gd name="T46" fmla="*/ 1246 w 1277"/>
                <a:gd name="T47" fmla="*/ 315 h 1416"/>
                <a:gd name="T48" fmla="*/ 984 w 1277"/>
                <a:gd name="T49" fmla="*/ 49 h 1416"/>
                <a:gd name="T50" fmla="*/ 644 w 1277"/>
                <a:gd name="T51" fmla="*/ 273 h 1416"/>
                <a:gd name="T52" fmla="*/ 334 w 1277"/>
                <a:gd name="T53" fmla="*/ 48 h 1416"/>
                <a:gd name="T54" fmla="*/ 20 w 1277"/>
                <a:gd name="T55" fmla="*/ 399 h 1416"/>
                <a:gd name="T56" fmla="*/ 103 w 1277"/>
                <a:gd name="T57" fmla="*/ 533 h 1416"/>
                <a:gd name="T58" fmla="*/ 228 w 1277"/>
                <a:gd name="T59" fmla="*/ 548 h 1416"/>
                <a:gd name="T60" fmla="*/ 236 w 1277"/>
                <a:gd name="T61" fmla="*/ 549 h 1416"/>
                <a:gd name="T62" fmla="*/ 240 w 1277"/>
                <a:gd name="T63" fmla="*/ 557 h 1416"/>
                <a:gd name="T64" fmla="*/ 245 w 1277"/>
                <a:gd name="T65" fmla="*/ 1397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7" h="1416">
                  <a:moveTo>
                    <a:pt x="1046" y="1416"/>
                  </a:moveTo>
                  <a:cubicBezTo>
                    <a:pt x="235" y="1416"/>
                    <a:pt x="235" y="1416"/>
                    <a:pt x="235" y="1416"/>
                  </a:cubicBezTo>
                  <a:cubicBezTo>
                    <a:pt x="230" y="1416"/>
                    <a:pt x="226" y="1412"/>
                    <a:pt x="226" y="1407"/>
                  </a:cubicBezTo>
                  <a:cubicBezTo>
                    <a:pt x="221" y="569"/>
                    <a:pt x="221" y="569"/>
                    <a:pt x="221" y="569"/>
                  </a:cubicBezTo>
                  <a:cubicBezTo>
                    <a:pt x="172" y="579"/>
                    <a:pt x="129" y="572"/>
                    <a:pt x="92" y="549"/>
                  </a:cubicBezTo>
                  <a:cubicBezTo>
                    <a:pt x="19" y="501"/>
                    <a:pt x="2" y="403"/>
                    <a:pt x="1" y="399"/>
                  </a:cubicBezTo>
                  <a:cubicBezTo>
                    <a:pt x="0" y="397"/>
                    <a:pt x="1" y="396"/>
                    <a:pt x="1" y="394"/>
                  </a:cubicBezTo>
                  <a:cubicBezTo>
                    <a:pt x="166" y="0"/>
                    <a:pt x="335" y="29"/>
                    <a:pt x="342" y="30"/>
                  </a:cubicBezTo>
                  <a:cubicBezTo>
                    <a:pt x="345" y="31"/>
                    <a:pt x="347" y="32"/>
                    <a:pt x="348" y="35"/>
                  </a:cubicBezTo>
                  <a:cubicBezTo>
                    <a:pt x="475" y="257"/>
                    <a:pt x="641" y="254"/>
                    <a:pt x="643" y="254"/>
                  </a:cubicBezTo>
                  <a:cubicBezTo>
                    <a:pt x="884" y="246"/>
                    <a:pt x="968" y="37"/>
                    <a:pt x="969" y="35"/>
                  </a:cubicBezTo>
                  <a:cubicBezTo>
                    <a:pt x="971" y="31"/>
                    <a:pt x="975" y="29"/>
                    <a:pt x="979" y="29"/>
                  </a:cubicBezTo>
                  <a:cubicBezTo>
                    <a:pt x="1157" y="48"/>
                    <a:pt x="1259" y="298"/>
                    <a:pt x="1264" y="309"/>
                  </a:cubicBezTo>
                  <a:cubicBezTo>
                    <a:pt x="1264" y="310"/>
                    <a:pt x="1264" y="310"/>
                    <a:pt x="1264" y="311"/>
                  </a:cubicBezTo>
                  <a:cubicBezTo>
                    <a:pt x="1277" y="390"/>
                    <a:pt x="1264" y="455"/>
                    <a:pt x="1225" y="502"/>
                  </a:cubicBezTo>
                  <a:cubicBezTo>
                    <a:pt x="1171" y="568"/>
                    <a:pt x="1085" y="581"/>
                    <a:pt x="1057" y="584"/>
                  </a:cubicBezTo>
                  <a:cubicBezTo>
                    <a:pt x="1055" y="1407"/>
                    <a:pt x="1055" y="1407"/>
                    <a:pt x="1055" y="1407"/>
                  </a:cubicBezTo>
                  <a:cubicBezTo>
                    <a:pt x="1055" y="1412"/>
                    <a:pt x="1051" y="1416"/>
                    <a:pt x="1046" y="1416"/>
                  </a:cubicBezTo>
                  <a:close/>
                  <a:moveTo>
                    <a:pt x="245" y="1397"/>
                  </a:moveTo>
                  <a:cubicBezTo>
                    <a:pt x="1036" y="1397"/>
                    <a:pt x="1036" y="1397"/>
                    <a:pt x="1036" y="1397"/>
                  </a:cubicBezTo>
                  <a:cubicBezTo>
                    <a:pt x="1038" y="575"/>
                    <a:pt x="1038" y="575"/>
                    <a:pt x="1038" y="575"/>
                  </a:cubicBezTo>
                  <a:cubicBezTo>
                    <a:pt x="1038" y="570"/>
                    <a:pt x="1042" y="565"/>
                    <a:pt x="1047" y="565"/>
                  </a:cubicBezTo>
                  <a:cubicBezTo>
                    <a:pt x="1048" y="565"/>
                    <a:pt x="1152" y="561"/>
                    <a:pt x="1211" y="490"/>
                  </a:cubicBezTo>
                  <a:cubicBezTo>
                    <a:pt x="1246" y="447"/>
                    <a:pt x="1258" y="388"/>
                    <a:pt x="1246" y="315"/>
                  </a:cubicBezTo>
                  <a:cubicBezTo>
                    <a:pt x="1239" y="299"/>
                    <a:pt x="1141" y="72"/>
                    <a:pt x="984" y="49"/>
                  </a:cubicBezTo>
                  <a:cubicBezTo>
                    <a:pt x="967" y="86"/>
                    <a:pt x="871" y="265"/>
                    <a:pt x="644" y="273"/>
                  </a:cubicBezTo>
                  <a:cubicBezTo>
                    <a:pt x="637" y="273"/>
                    <a:pt x="466" y="277"/>
                    <a:pt x="334" y="48"/>
                  </a:cubicBezTo>
                  <a:cubicBezTo>
                    <a:pt x="308" y="47"/>
                    <a:pt x="163" y="57"/>
                    <a:pt x="20" y="399"/>
                  </a:cubicBezTo>
                  <a:cubicBezTo>
                    <a:pt x="23" y="414"/>
                    <a:pt x="43" y="494"/>
                    <a:pt x="103" y="533"/>
                  </a:cubicBezTo>
                  <a:cubicBezTo>
                    <a:pt x="137" y="555"/>
                    <a:pt x="179" y="560"/>
                    <a:pt x="228" y="548"/>
                  </a:cubicBezTo>
                  <a:cubicBezTo>
                    <a:pt x="231" y="547"/>
                    <a:pt x="234" y="547"/>
                    <a:pt x="236" y="549"/>
                  </a:cubicBezTo>
                  <a:cubicBezTo>
                    <a:pt x="238" y="551"/>
                    <a:pt x="240" y="554"/>
                    <a:pt x="240" y="557"/>
                  </a:cubicBezTo>
                  <a:lnTo>
                    <a:pt x="245" y="1397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8403CDB9-65C1-46BA-91E3-AEA31103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" y="1733"/>
              <a:ext cx="459" cy="519"/>
            </a:xfrm>
            <a:custGeom>
              <a:avLst/>
              <a:gdLst>
                <a:gd name="T0" fmla="*/ 123 w 1149"/>
                <a:gd name="T1" fmla="*/ 830 h 1305"/>
                <a:gd name="T2" fmla="*/ 973 w 1149"/>
                <a:gd name="T3" fmla="*/ 844 h 1305"/>
                <a:gd name="T4" fmla="*/ 1149 w 1149"/>
                <a:gd name="T5" fmla="*/ 681 h 1305"/>
                <a:gd name="T6" fmla="*/ 1114 w 1149"/>
                <a:gd name="T7" fmla="*/ 561 h 1305"/>
                <a:gd name="T8" fmla="*/ 561 w 1149"/>
                <a:gd name="T9" fmla="*/ 0 h 1305"/>
                <a:gd name="T10" fmla="*/ 0 w 1149"/>
                <a:gd name="T11" fmla="*/ 498 h 1305"/>
                <a:gd name="T12" fmla="*/ 123 w 1149"/>
                <a:gd name="T13" fmla="*/ 83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305">
                  <a:moveTo>
                    <a:pt x="123" y="830"/>
                  </a:moveTo>
                  <a:cubicBezTo>
                    <a:pt x="123" y="830"/>
                    <a:pt x="500" y="1305"/>
                    <a:pt x="973" y="844"/>
                  </a:cubicBezTo>
                  <a:cubicBezTo>
                    <a:pt x="1149" y="681"/>
                    <a:pt x="1149" y="681"/>
                    <a:pt x="1149" y="681"/>
                  </a:cubicBezTo>
                  <a:cubicBezTo>
                    <a:pt x="1114" y="561"/>
                    <a:pt x="1114" y="561"/>
                    <a:pt x="1114" y="561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123" y="830"/>
                  </a:lnTo>
                  <a:close/>
                </a:path>
              </a:pathLst>
            </a:cu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74CAA38F-4BF0-45A4-B33A-647FFE6D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" y="1729"/>
              <a:ext cx="467" cy="423"/>
            </a:xfrm>
            <a:custGeom>
              <a:avLst/>
              <a:gdLst>
                <a:gd name="T0" fmla="*/ 560 w 1169"/>
                <a:gd name="T1" fmla="*/ 1064 h 1064"/>
                <a:gd name="T2" fmla="*/ 530 w 1169"/>
                <a:gd name="T3" fmla="*/ 1063 h 1064"/>
                <a:gd name="T4" fmla="*/ 126 w 1169"/>
                <a:gd name="T5" fmla="*/ 846 h 1064"/>
                <a:gd name="T6" fmla="*/ 124 w 1169"/>
                <a:gd name="T7" fmla="*/ 843 h 1064"/>
                <a:gd name="T8" fmla="*/ 1 w 1169"/>
                <a:gd name="T9" fmla="*/ 512 h 1064"/>
                <a:gd name="T10" fmla="*/ 4 w 1169"/>
                <a:gd name="T11" fmla="*/ 501 h 1064"/>
                <a:gd name="T12" fmla="*/ 565 w 1169"/>
                <a:gd name="T13" fmla="*/ 3 h 1064"/>
                <a:gd name="T14" fmla="*/ 578 w 1169"/>
                <a:gd name="T15" fmla="*/ 3 h 1064"/>
                <a:gd name="T16" fmla="*/ 1130 w 1169"/>
                <a:gd name="T17" fmla="*/ 564 h 1064"/>
                <a:gd name="T18" fmla="*/ 1133 w 1169"/>
                <a:gd name="T19" fmla="*/ 568 h 1064"/>
                <a:gd name="T20" fmla="*/ 1168 w 1169"/>
                <a:gd name="T21" fmla="*/ 689 h 1064"/>
                <a:gd name="T22" fmla="*/ 1165 w 1169"/>
                <a:gd name="T23" fmla="*/ 698 h 1064"/>
                <a:gd name="T24" fmla="*/ 990 w 1169"/>
                <a:gd name="T25" fmla="*/ 861 h 1064"/>
                <a:gd name="T26" fmla="*/ 560 w 1169"/>
                <a:gd name="T27" fmla="*/ 1064 h 1064"/>
                <a:gd name="T28" fmla="*/ 141 w 1169"/>
                <a:gd name="T29" fmla="*/ 835 h 1064"/>
                <a:gd name="T30" fmla="*/ 532 w 1169"/>
                <a:gd name="T31" fmla="*/ 1044 h 1064"/>
                <a:gd name="T32" fmla="*/ 977 w 1169"/>
                <a:gd name="T33" fmla="*/ 847 h 1064"/>
                <a:gd name="T34" fmla="*/ 1148 w 1169"/>
                <a:gd name="T35" fmla="*/ 688 h 1064"/>
                <a:gd name="T36" fmla="*/ 1115 w 1169"/>
                <a:gd name="T37" fmla="*/ 576 h 1064"/>
                <a:gd name="T38" fmla="*/ 571 w 1169"/>
                <a:gd name="T39" fmla="*/ 23 h 1064"/>
                <a:gd name="T40" fmla="*/ 22 w 1169"/>
                <a:gd name="T41" fmla="*/ 511 h 1064"/>
                <a:gd name="T42" fmla="*/ 141 w 1169"/>
                <a:gd name="T43" fmla="*/ 83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9" h="1064">
                  <a:moveTo>
                    <a:pt x="560" y="1064"/>
                  </a:moveTo>
                  <a:cubicBezTo>
                    <a:pt x="550" y="1064"/>
                    <a:pt x="540" y="1064"/>
                    <a:pt x="530" y="1063"/>
                  </a:cubicBezTo>
                  <a:cubicBezTo>
                    <a:pt x="289" y="1048"/>
                    <a:pt x="127" y="848"/>
                    <a:pt x="126" y="846"/>
                  </a:cubicBezTo>
                  <a:cubicBezTo>
                    <a:pt x="125" y="845"/>
                    <a:pt x="125" y="844"/>
                    <a:pt x="124" y="843"/>
                  </a:cubicBezTo>
                  <a:cubicBezTo>
                    <a:pt x="1" y="512"/>
                    <a:pt x="1" y="512"/>
                    <a:pt x="1" y="512"/>
                  </a:cubicBezTo>
                  <a:cubicBezTo>
                    <a:pt x="0" y="508"/>
                    <a:pt x="1" y="504"/>
                    <a:pt x="4" y="501"/>
                  </a:cubicBezTo>
                  <a:cubicBezTo>
                    <a:pt x="565" y="3"/>
                    <a:pt x="565" y="3"/>
                    <a:pt x="565" y="3"/>
                  </a:cubicBezTo>
                  <a:cubicBezTo>
                    <a:pt x="569" y="0"/>
                    <a:pt x="575" y="0"/>
                    <a:pt x="578" y="3"/>
                  </a:cubicBezTo>
                  <a:cubicBezTo>
                    <a:pt x="1130" y="564"/>
                    <a:pt x="1130" y="564"/>
                    <a:pt x="1130" y="564"/>
                  </a:cubicBezTo>
                  <a:cubicBezTo>
                    <a:pt x="1132" y="565"/>
                    <a:pt x="1132" y="567"/>
                    <a:pt x="1133" y="568"/>
                  </a:cubicBezTo>
                  <a:cubicBezTo>
                    <a:pt x="1168" y="689"/>
                    <a:pt x="1168" y="689"/>
                    <a:pt x="1168" y="689"/>
                  </a:cubicBezTo>
                  <a:cubicBezTo>
                    <a:pt x="1169" y="692"/>
                    <a:pt x="1168" y="696"/>
                    <a:pt x="1165" y="698"/>
                  </a:cubicBezTo>
                  <a:cubicBezTo>
                    <a:pt x="990" y="861"/>
                    <a:pt x="990" y="861"/>
                    <a:pt x="990" y="861"/>
                  </a:cubicBezTo>
                  <a:cubicBezTo>
                    <a:pt x="851" y="996"/>
                    <a:pt x="706" y="1064"/>
                    <a:pt x="560" y="1064"/>
                  </a:cubicBezTo>
                  <a:close/>
                  <a:moveTo>
                    <a:pt x="141" y="835"/>
                  </a:moveTo>
                  <a:cubicBezTo>
                    <a:pt x="155" y="851"/>
                    <a:pt x="308" y="1030"/>
                    <a:pt x="532" y="1044"/>
                  </a:cubicBezTo>
                  <a:cubicBezTo>
                    <a:pt x="683" y="1054"/>
                    <a:pt x="832" y="987"/>
                    <a:pt x="977" y="847"/>
                  </a:cubicBezTo>
                  <a:cubicBezTo>
                    <a:pt x="1148" y="688"/>
                    <a:pt x="1148" y="688"/>
                    <a:pt x="1148" y="688"/>
                  </a:cubicBezTo>
                  <a:cubicBezTo>
                    <a:pt x="1115" y="576"/>
                    <a:pt x="1115" y="576"/>
                    <a:pt x="1115" y="576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22" y="511"/>
                    <a:pt x="22" y="511"/>
                    <a:pt x="22" y="511"/>
                  </a:cubicBezTo>
                  <a:lnTo>
                    <a:pt x="141" y="835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A1C56529-FA35-4CDF-8C57-08D3ADEE4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1639"/>
              <a:ext cx="700" cy="463"/>
            </a:xfrm>
            <a:custGeom>
              <a:avLst/>
              <a:gdLst>
                <a:gd name="T0" fmla="*/ 581 w 1752"/>
                <a:gd name="T1" fmla="*/ 1164 h 1164"/>
                <a:gd name="T2" fmla="*/ 350 w 1752"/>
                <a:gd name="T3" fmla="*/ 704 h 1164"/>
                <a:gd name="T4" fmla="*/ 973 w 1752"/>
                <a:gd name="T5" fmla="*/ 120 h 1164"/>
                <a:gd name="T6" fmla="*/ 1411 w 1752"/>
                <a:gd name="T7" fmla="*/ 695 h 1164"/>
                <a:gd name="T8" fmla="*/ 1261 w 1752"/>
                <a:gd name="T9" fmla="*/ 1137 h 1164"/>
                <a:gd name="T10" fmla="*/ 1385 w 1752"/>
                <a:gd name="T11" fmla="*/ 778 h 1164"/>
                <a:gd name="T12" fmla="*/ 981 w 1752"/>
                <a:gd name="T13" fmla="*/ 408 h 1164"/>
                <a:gd name="T14" fmla="*/ 394 w 1752"/>
                <a:gd name="T15" fmla="*/ 750 h 1164"/>
                <a:gd name="T16" fmla="*/ 581 w 1752"/>
                <a:gd name="T17" fmla="*/ 1164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2" h="1164">
                  <a:moveTo>
                    <a:pt x="581" y="1164"/>
                  </a:moveTo>
                  <a:cubicBezTo>
                    <a:pt x="581" y="1164"/>
                    <a:pt x="0" y="1010"/>
                    <a:pt x="350" y="704"/>
                  </a:cubicBezTo>
                  <a:cubicBezTo>
                    <a:pt x="350" y="704"/>
                    <a:pt x="385" y="0"/>
                    <a:pt x="973" y="120"/>
                  </a:cubicBezTo>
                  <a:cubicBezTo>
                    <a:pt x="973" y="120"/>
                    <a:pt x="1446" y="120"/>
                    <a:pt x="1411" y="695"/>
                  </a:cubicBezTo>
                  <a:cubicBezTo>
                    <a:pt x="1411" y="695"/>
                    <a:pt x="1752" y="942"/>
                    <a:pt x="1261" y="1137"/>
                  </a:cubicBezTo>
                  <a:cubicBezTo>
                    <a:pt x="1261" y="1137"/>
                    <a:pt x="1455" y="877"/>
                    <a:pt x="1385" y="778"/>
                  </a:cubicBezTo>
                  <a:cubicBezTo>
                    <a:pt x="1385" y="778"/>
                    <a:pt x="1034" y="602"/>
                    <a:pt x="981" y="408"/>
                  </a:cubicBezTo>
                  <a:cubicBezTo>
                    <a:pt x="981" y="408"/>
                    <a:pt x="683" y="778"/>
                    <a:pt x="394" y="750"/>
                  </a:cubicBezTo>
                  <a:cubicBezTo>
                    <a:pt x="394" y="750"/>
                    <a:pt x="414" y="1045"/>
                    <a:pt x="581" y="1164"/>
                  </a:cubicBezTo>
                  <a:close/>
                </a:path>
              </a:pathLst>
            </a:custGeom>
            <a:solidFill>
              <a:srgbClr val="624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04756413-CB22-4FFA-A812-3A9426A84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1" y="1670"/>
              <a:ext cx="532" cy="436"/>
            </a:xfrm>
            <a:custGeom>
              <a:avLst/>
              <a:gdLst>
                <a:gd name="T0" fmla="*/ 366 w 1333"/>
                <a:gd name="T1" fmla="*/ 1096 h 1096"/>
                <a:gd name="T2" fmla="*/ 363 w 1333"/>
                <a:gd name="T3" fmla="*/ 1096 h 1096"/>
                <a:gd name="T4" fmla="*/ 17 w 1333"/>
                <a:gd name="T5" fmla="*/ 849 h 1096"/>
                <a:gd name="T6" fmla="*/ 126 w 1333"/>
                <a:gd name="T7" fmla="*/ 622 h 1096"/>
                <a:gd name="T8" fmla="*/ 360 w 1333"/>
                <a:gd name="T9" fmla="*/ 106 h 1096"/>
                <a:gd name="T10" fmla="*/ 759 w 1333"/>
                <a:gd name="T11" fmla="*/ 33 h 1096"/>
                <a:gd name="T12" fmla="*/ 1078 w 1333"/>
                <a:gd name="T13" fmla="*/ 174 h 1096"/>
                <a:gd name="T14" fmla="*/ 1206 w 1333"/>
                <a:gd name="T15" fmla="*/ 612 h 1096"/>
                <a:gd name="T16" fmla="*/ 1320 w 1333"/>
                <a:gd name="T17" fmla="*/ 829 h 1096"/>
                <a:gd name="T18" fmla="*/ 1050 w 1333"/>
                <a:gd name="T19" fmla="*/ 1068 h 1096"/>
                <a:gd name="T20" fmla="*/ 1039 w 1333"/>
                <a:gd name="T21" fmla="*/ 1065 h 1096"/>
                <a:gd name="T22" fmla="*/ 1039 w 1333"/>
                <a:gd name="T23" fmla="*/ 1053 h 1096"/>
                <a:gd name="T24" fmla="*/ 1163 w 1333"/>
                <a:gd name="T25" fmla="*/ 708 h 1096"/>
                <a:gd name="T26" fmla="*/ 762 w 1333"/>
                <a:gd name="T27" fmla="*/ 349 h 1096"/>
                <a:gd name="T28" fmla="*/ 211 w 1333"/>
                <a:gd name="T29" fmla="*/ 684 h 1096"/>
                <a:gd name="T30" fmla="*/ 190 w 1333"/>
                <a:gd name="T31" fmla="*/ 683 h 1096"/>
                <a:gd name="T32" fmla="*/ 371 w 1333"/>
                <a:gd name="T33" fmla="*/ 1079 h 1096"/>
                <a:gd name="T34" fmla="*/ 374 w 1333"/>
                <a:gd name="T35" fmla="*/ 1090 h 1096"/>
                <a:gd name="T36" fmla="*/ 366 w 1333"/>
                <a:gd name="T37" fmla="*/ 1096 h 1096"/>
                <a:gd name="T38" fmla="*/ 629 w 1333"/>
                <a:gd name="T39" fmla="*/ 38 h 1096"/>
                <a:gd name="T40" fmla="*/ 372 w 1333"/>
                <a:gd name="T41" fmla="*/ 121 h 1096"/>
                <a:gd name="T42" fmla="*/ 145 w 1333"/>
                <a:gd name="T43" fmla="*/ 627 h 1096"/>
                <a:gd name="T44" fmla="*/ 141 w 1333"/>
                <a:gd name="T45" fmla="*/ 633 h 1096"/>
                <a:gd name="T46" fmla="*/ 36 w 1333"/>
                <a:gd name="T47" fmla="*/ 845 h 1096"/>
                <a:gd name="T48" fmla="*/ 323 w 1333"/>
                <a:gd name="T49" fmla="*/ 1063 h 1096"/>
                <a:gd name="T50" fmla="*/ 170 w 1333"/>
                <a:gd name="T51" fmla="*/ 673 h 1096"/>
                <a:gd name="T52" fmla="*/ 172 w 1333"/>
                <a:gd name="T53" fmla="*/ 666 h 1096"/>
                <a:gd name="T54" fmla="*/ 180 w 1333"/>
                <a:gd name="T55" fmla="*/ 663 h 1096"/>
                <a:gd name="T56" fmla="*/ 759 w 1333"/>
                <a:gd name="T57" fmla="*/ 324 h 1096"/>
                <a:gd name="T58" fmla="*/ 768 w 1333"/>
                <a:gd name="T59" fmla="*/ 320 h 1096"/>
                <a:gd name="T60" fmla="*/ 776 w 1333"/>
                <a:gd name="T61" fmla="*/ 327 h 1096"/>
                <a:gd name="T62" fmla="*/ 1174 w 1333"/>
                <a:gd name="T63" fmla="*/ 692 h 1096"/>
                <a:gd name="T64" fmla="*/ 1177 w 1333"/>
                <a:gd name="T65" fmla="*/ 695 h 1096"/>
                <a:gd name="T66" fmla="*/ 1073 w 1333"/>
                <a:gd name="T67" fmla="*/ 1037 h 1096"/>
                <a:gd name="T68" fmla="*/ 1301 w 1333"/>
                <a:gd name="T69" fmla="*/ 827 h 1096"/>
                <a:gd name="T70" fmla="*/ 1190 w 1333"/>
                <a:gd name="T71" fmla="*/ 625 h 1096"/>
                <a:gd name="T72" fmla="*/ 1186 w 1333"/>
                <a:gd name="T73" fmla="*/ 616 h 1096"/>
                <a:gd name="T74" fmla="*/ 1064 w 1333"/>
                <a:gd name="T75" fmla="*/ 187 h 1096"/>
                <a:gd name="T76" fmla="*/ 758 w 1333"/>
                <a:gd name="T77" fmla="*/ 52 h 1096"/>
                <a:gd name="T78" fmla="*/ 756 w 1333"/>
                <a:gd name="T79" fmla="*/ 52 h 1096"/>
                <a:gd name="T80" fmla="*/ 629 w 1333"/>
                <a:gd name="T81" fmla="*/ 38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3" h="1096">
                  <a:moveTo>
                    <a:pt x="366" y="1096"/>
                  </a:moveTo>
                  <a:cubicBezTo>
                    <a:pt x="365" y="1096"/>
                    <a:pt x="364" y="1096"/>
                    <a:pt x="363" y="1096"/>
                  </a:cubicBezTo>
                  <a:cubicBezTo>
                    <a:pt x="351" y="1092"/>
                    <a:pt x="55" y="1012"/>
                    <a:pt x="17" y="849"/>
                  </a:cubicBezTo>
                  <a:cubicBezTo>
                    <a:pt x="0" y="777"/>
                    <a:pt x="37" y="700"/>
                    <a:pt x="126" y="622"/>
                  </a:cubicBezTo>
                  <a:cubicBezTo>
                    <a:pt x="129" y="582"/>
                    <a:pt x="158" y="263"/>
                    <a:pt x="360" y="106"/>
                  </a:cubicBezTo>
                  <a:cubicBezTo>
                    <a:pt x="465" y="25"/>
                    <a:pt x="599" y="0"/>
                    <a:pt x="759" y="33"/>
                  </a:cubicBezTo>
                  <a:cubicBezTo>
                    <a:pt x="775" y="33"/>
                    <a:pt x="950" y="38"/>
                    <a:pt x="1078" y="174"/>
                  </a:cubicBezTo>
                  <a:cubicBezTo>
                    <a:pt x="1173" y="276"/>
                    <a:pt x="1216" y="423"/>
                    <a:pt x="1206" y="612"/>
                  </a:cubicBezTo>
                  <a:cubicBezTo>
                    <a:pt x="1229" y="630"/>
                    <a:pt x="1333" y="718"/>
                    <a:pt x="1320" y="829"/>
                  </a:cubicBezTo>
                  <a:cubicBezTo>
                    <a:pt x="1308" y="921"/>
                    <a:pt x="1217" y="1001"/>
                    <a:pt x="1050" y="1068"/>
                  </a:cubicBezTo>
                  <a:cubicBezTo>
                    <a:pt x="1046" y="1069"/>
                    <a:pt x="1041" y="1068"/>
                    <a:pt x="1039" y="1065"/>
                  </a:cubicBezTo>
                  <a:cubicBezTo>
                    <a:pt x="1036" y="1061"/>
                    <a:pt x="1036" y="1057"/>
                    <a:pt x="1039" y="1053"/>
                  </a:cubicBezTo>
                  <a:cubicBezTo>
                    <a:pt x="1041" y="1051"/>
                    <a:pt x="1225" y="801"/>
                    <a:pt x="1163" y="708"/>
                  </a:cubicBezTo>
                  <a:cubicBezTo>
                    <a:pt x="1132" y="692"/>
                    <a:pt x="828" y="533"/>
                    <a:pt x="762" y="349"/>
                  </a:cubicBezTo>
                  <a:cubicBezTo>
                    <a:pt x="707" y="414"/>
                    <a:pt x="462" y="683"/>
                    <a:pt x="211" y="684"/>
                  </a:cubicBezTo>
                  <a:cubicBezTo>
                    <a:pt x="204" y="684"/>
                    <a:pt x="197" y="683"/>
                    <a:pt x="190" y="683"/>
                  </a:cubicBezTo>
                  <a:cubicBezTo>
                    <a:pt x="195" y="737"/>
                    <a:pt x="228" y="977"/>
                    <a:pt x="371" y="1079"/>
                  </a:cubicBezTo>
                  <a:cubicBezTo>
                    <a:pt x="375" y="1081"/>
                    <a:pt x="376" y="1086"/>
                    <a:pt x="374" y="1090"/>
                  </a:cubicBezTo>
                  <a:cubicBezTo>
                    <a:pt x="373" y="1094"/>
                    <a:pt x="369" y="1096"/>
                    <a:pt x="366" y="1096"/>
                  </a:cubicBezTo>
                  <a:close/>
                  <a:moveTo>
                    <a:pt x="629" y="38"/>
                  </a:moveTo>
                  <a:cubicBezTo>
                    <a:pt x="530" y="38"/>
                    <a:pt x="443" y="66"/>
                    <a:pt x="372" y="121"/>
                  </a:cubicBezTo>
                  <a:cubicBezTo>
                    <a:pt x="164" y="282"/>
                    <a:pt x="145" y="623"/>
                    <a:pt x="145" y="627"/>
                  </a:cubicBezTo>
                  <a:cubicBezTo>
                    <a:pt x="145" y="629"/>
                    <a:pt x="143" y="632"/>
                    <a:pt x="141" y="633"/>
                  </a:cubicBezTo>
                  <a:cubicBezTo>
                    <a:pt x="56" y="708"/>
                    <a:pt x="20" y="779"/>
                    <a:pt x="36" y="845"/>
                  </a:cubicBezTo>
                  <a:cubicBezTo>
                    <a:pt x="63" y="960"/>
                    <a:pt x="239" y="1034"/>
                    <a:pt x="323" y="1063"/>
                  </a:cubicBezTo>
                  <a:cubicBezTo>
                    <a:pt x="189" y="931"/>
                    <a:pt x="170" y="684"/>
                    <a:pt x="170" y="673"/>
                  </a:cubicBezTo>
                  <a:cubicBezTo>
                    <a:pt x="169" y="670"/>
                    <a:pt x="170" y="668"/>
                    <a:pt x="172" y="666"/>
                  </a:cubicBezTo>
                  <a:cubicBezTo>
                    <a:pt x="174" y="664"/>
                    <a:pt x="177" y="663"/>
                    <a:pt x="180" y="663"/>
                  </a:cubicBezTo>
                  <a:cubicBezTo>
                    <a:pt x="460" y="690"/>
                    <a:pt x="756" y="327"/>
                    <a:pt x="759" y="324"/>
                  </a:cubicBezTo>
                  <a:cubicBezTo>
                    <a:pt x="761" y="321"/>
                    <a:pt x="765" y="319"/>
                    <a:pt x="768" y="320"/>
                  </a:cubicBezTo>
                  <a:cubicBezTo>
                    <a:pt x="772" y="321"/>
                    <a:pt x="775" y="324"/>
                    <a:pt x="776" y="327"/>
                  </a:cubicBezTo>
                  <a:cubicBezTo>
                    <a:pt x="826" y="515"/>
                    <a:pt x="1170" y="690"/>
                    <a:pt x="1174" y="692"/>
                  </a:cubicBezTo>
                  <a:cubicBezTo>
                    <a:pt x="1175" y="692"/>
                    <a:pt x="1176" y="693"/>
                    <a:pt x="1177" y="695"/>
                  </a:cubicBezTo>
                  <a:cubicBezTo>
                    <a:pt x="1238" y="779"/>
                    <a:pt x="1121" y="967"/>
                    <a:pt x="1073" y="1037"/>
                  </a:cubicBezTo>
                  <a:cubicBezTo>
                    <a:pt x="1214" y="977"/>
                    <a:pt x="1291" y="906"/>
                    <a:pt x="1301" y="827"/>
                  </a:cubicBezTo>
                  <a:cubicBezTo>
                    <a:pt x="1315" y="716"/>
                    <a:pt x="1192" y="625"/>
                    <a:pt x="1190" y="625"/>
                  </a:cubicBezTo>
                  <a:cubicBezTo>
                    <a:pt x="1188" y="623"/>
                    <a:pt x="1186" y="620"/>
                    <a:pt x="1186" y="616"/>
                  </a:cubicBezTo>
                  <a:cubicBezTo>
                    <a:pt x="1198" y="430"/>
                    <a:pt x="1156" y="286"/>
                    <a:pt x="1064" y="187"/>
                  </a:cubicBezTo>
                  <a:cubicBezTo>
                    <a:pt x="938" y="54"/>
                    <a:pt x="759" y="52"/>
                    <a:pt x="758" y="52"/>
                  </a:cubicBezTo>
                  <a:cubicBezTo>
                    <a:pt x="757" y="52"/>
                    <a:pt x="756" y="52"/>
                    <a:pt x="756" y="52"/>
                  </a:cubicBezTo>
                  <a:cubicBezTo>
                    <a:pt x="711" y="42"/>
                    <a:pt x="669" y="38"/>
                    <a:pt x="629" y="38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0" name="Oval 143">
              <a:extLst>
                <a:ext uri="{FF2B5EF4-FFF2-40B4-BE49-F238E27FC236}">
                  <a16:creationId xmlns:a16="http://schemas.microsoft.com/office/drawing/2014/main" id="{3AFB5983-C5CE-42E5-986D-069FCC3B6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1960"/>
              <a:ext cx="24" cy="24"/>
            </a:xfrm>
            <a:prstGeom prst="ellipse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1" name="Oval 144">
              <a:extLst>
                <a:ext uri="{FF2B5EF4-FFF2-40B4-BE49-F238E27FC236}">
                  <a16:creationId xmlns:a16="http://schemas.microsoft.com/office/drawing/2014/main" id="{2AC6FF12-DB67-4D96-B216-9DFB490D0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960"/>
              <a:ext cx="23" cy="25"/>
            </a:xfrm>
            <a:prstGeom prst="ellipse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256B7FA-B295-4FAC-988D-F2F8C99AA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3" y="1902"/>
              <a:ext cx="134" cy="140"/>
            </a:xfrm>
            <a:custGeom>
              <a:avLst/>
              <a:gdLst>
                <a:gd name="T0" fmla="*/ 168 w 335"/>
                <a:gd name="T1" fmla="*/ 354 h 354"/>
                <a:gd name="T2" fmla="*/ 0 w 335"/>
                <a:gd name="T3" fmla="*/ 177 h 354"/>
                <a:gd name="T4" fmla="*/ 168 w 335"/>
                <a:gd name="T5" fmla="*/ 0 h 354"/>
                <a:gd name="T6" fmla="*/ 335 w 335"/>
                <a:gd name="T7" fmla="*/ 177 h 354"/>
                <a:gd name="T8" fmla="*/ 168 w 335"/>
                <a:gd name="T9" fmla="*/ 354 h 354"/>
                <a:gd name="T10" fmla="*/ 168 w 335"/>
                <a:gd name="T11" fmla="*/ 19 h 354"/>
                <a:gd name="T12" fmla="*/ 19 w 335"/>
                <a:gd name="T13" fmla="*/ 177 h 354"/>
                <a:gd name="T14" fmla="*/ 168 w 335"/>
                <a:gd name="T15" fmla="*/ 334 h 354"/>
                <a:gd name="T16" fmla="*/ 316 w 335"/>
                <a:gd name="T17" fmla="*/ 177 h 354"/>
                <a:gd name="T18" fmla="*/ 168 w 335"/>
                <a:gd name="T19" fmla="*/ 1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354">
                  <a:moveTo>
                    <a:pt x="168" y="354"/>
                  </a:moveTo>
                  <a:cubicBezTo>
                    <a:pt x="75" y="354"/>
                    <a:pt x="0" y="274"/>
                    <a:pt x="0" y="177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260" y="0"/>
                    <a:pt x="335" y="80"/>
                    <a:pt x="335" y="177"/>
                  </a:cubicBezTo>
                  <a:cubicBezTo>
                    <a:pt x="335" y="274"/>
                    <a:pt x="260" y="354"/>
                    <a:pt x="168" y="354"/>
                  </a:cubicBezTo>
                  <a:close/>
                  <a:moveTo>
                    <a:pt x="168" y="19"/>
                  </a:moveTo>
                  <a:cubicBezTo>
                    <a:pt x="86" y="19"/>
                    <a:pt x="19" y="90"/>
                    <a:pt x="19" y="177"/>
                  </a:cubicBezTo>
                  <a:cubicBezTo>
                    <a:pt x="19" y="264"/>
                    <a:pt x="86" y="334"/>
                    <a:pt x="168" y="334"/>
                  </a:cubicBezTo>
                  <a:cubicBezTo>
                    <a:pt x="249" y="334"/>
                    <a:pt x="316" y="264"/>
                    <a:pt x="316" y="177"/>
                  </a:cubicBezTo>
                  <a:cubicBezTo>
                    <a:pt x="316" y="90"/>
                    <a:pt x="249" y="19"/>
                    <a:pt x="168" y="19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EA0833A-E1C8-4232-925B-B61289062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" y="1902"/>
              <a:ext cx="134" cy="140"/>
            </a:xfrm>
            <a:custGeom>
              <a:avLst/>
              <a:gdLst>
                <a:gd name="T0" fmla="*/ 168 w 335"/>
                <a:gd name="T1" fmla="*/ 354 h 354"/>
                <a:gd name="T2" fmla="*/ 0 w 335"/>
                <a:gd name="T3" fmla="*/ 177 h 354"/>
                <a:gd name="T4" fmla="*/ 168 w 335"/>
                <a:gd name="T5" fmla="*/ 0 h 354"/>
                <a:gd name="T6" fmla="*/ 335 w 335"/>
                <a:gd name="T7" fmla="*/ 177 h 354"/>
                <a:gd name="T8" fmla="*/ 168 w 335"/>
                <a:gd name="T9" fmla="*/ 354 h 354"/>
                <a:gd name="T10" fmla="*/ 168 w 335"/>
                <a:gd name="T11" fmla="*/ 19 h 354"/>
                <a:gd name="T12" fmla="*/ 19 w 335"/>
                <a:gd name="T13" fmla="*/ 177 h 354"/>
                <a:gd name="T14" fmla="*/ 168 w 335"/>
                <a:gd name="T15" fmla="*/ 334 h 354"/>
                <a:gd name="T16" fmla="*/ 316 w 335"/>
                <a:gd name="T17" fmla="*/ 177 h 354"/>
                <a:gd name="T18" fmla="*/ 168 w 335"/>
                <a:gd name="T19" fmla="*/ 1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354">
                  <a:moveTo>
                    <a:pt x="168" y="354"/>
                  </a:moveTo>
                  <a:cubicBezTo>
                    <a:pt x="75" y="354"/>
                    <a:pt x="0" y="274"/>
                    <a:pt x="0" y="177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260" y="0"/>
                    <a:pt x="335" y="80"/>
                    <a:pt x="335" y="177"/>
                  </a:cubicBezTo>
                  <a:cubicBezTo>
                    <a:pt x="335" y="274"/>
                    <a:pt x="260" y="354"/>
                    <a:pt x="168" y="354"/>
                  </a:cubicBezTo>
                  <a:close/>
                  <a:moveTo>
                    <a:pt x="168" y="19"/>
                  </a:moveTo>
                  <a:cubicBezTo>
                    <a:pt x="86" y="19"/>
                    <a:pt x="19" y="90"/>
                    <a:pt x="19" y="177"/>
                  </a:cubicBezTo>
                  <a:cubicBezTo>
                    <a:pt x="19" y="264"/>
                    <a:pt x="86" y="334"/>
                    <a:pt x="168" y="334"/>
                  </a:cubicBezTo>
                  <a:cubicBezTo>
                    <a:pt x="249" y="334"/>
                    <a:pt x="316" y="264"/>
                    <a:pt x="316" y="177"/>
                  </a:cubicBezTo>
                  <a:cubicBezTo>
                    <a:pt x="316" y="90"/>
                    <a:pt x="249" y="19"/>
                    <a:pt x="168" y="19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BBDFBAA4-3F1E-4E71-9E58-8B2B40E40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1931"/>
              <a:ext cx="39" cy="41"/>
            </a:xfrm>
            <a:custGeom>
              <a:avLst/>
              <a:gdLst>
                <a:gd name="T0" fmla="*/ 89 w 99"/>
                <a:gd name="T1" fmla="*/ 104 h 104"/>
                <a:gd name="T2" fmla="*/ 82 w 99"/>
                <a:gd name="T3" fmla="*/ 101 h 104"/>
                <a:gd name="T4" fmla="*/ 4 w 99"/>
                <a:gd name="T5" fmla="*/ 17 h 104"/>
                <a:gd name="T6" fmla="*/ 4 w 99"/>
                <a:gd name="T7" fmla="*/ 4 h 104"/>
                <a:gd name="T8" fmla="*/ 18 w 99"/>
                <a:gd name="T9" fmla="*/ 4 h 104"/>
                <a:gd name="T10" fmla="*/ 96 w 99"/>
                <a:gd name="T11" fmla="*/ 88 h 104"/>
                <a:gd name="T12" fmla="*/ 95 w 99"/>
                <a:gd name="T13" fmla="*/ 102 h 104"/>
                <a:gd name="T14" fmla="*/ 89 w 99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04">
                  <a:moveTo>
                    <a:pt x="89" y="104"/>
                  </a:moveTo>
                  <a:cubicBezTo>
                    <a:pt x="86" y="104"/>
                    <a:pt x="83" y="103"/>
                    <a:pt x="82" y="10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9" y="92"/>
                    <a:pt x="99" y="98"/>
                    <a:pt x="95" y="102"/>
                  </a:cubicBezTo>
                  <a:cubicBezTo>
                    <a:pt x="93" y="103"/>
                    <a:pt x="91" y="104"/>
                    <a:pt x="89" y="104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66975537-3BBE-4AE4-9FDE-27E692AE1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" y="1927"/>
              <a:ext cx="45" cy="45"/>
            </a:xfrm>
            <a:custGeom>
              <a:avLst/>
              <a:gdLst>
                <a:gd name="T0" fmla="*/ 11 w 113"/>
                <a:gd name="T1" fmla="*/ 114 h 114"/>
                <a:gd name="T2" fmla="*/ 4 w 113"/>
                <a:gd name="T3" fmla="*/ 112 h 114"/>
                <a:gd name="T4" fmla="*/ 4 w 113"/>
                <a:gd name="T5" fmla="*/ 98 h 114"/>
                <a:gd name="T6" fmla="*/ 96 w 113"/>
                <a:gd name="T7" fmla="*/ 4 h 114"/>
                <a:gd name="T8" fmla="*/ 110 w 113"/>
                <a:gd name="T9" fmla="*/ 4 h 114"/>
                <a:gd name="T10" fmla="*/ 110 w 113"/>
                <a:gd name="T11" fmla="*/ 17 h 114"/>
                <a:gd name="T12" fmla="*/ 17 w 113"/>
                <a:gd name="T13" fmla="*/ 111 h 114"/>
                <a:gd name="T14" fmla="*/ 11 w 113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14">
                  <a:moveTo>
                    <a:pt x="11" y="114"/>
                  </a:moveTo>
                  <a:cubicBezTo>
                    <a:pt x="8" y="114"/>
                    <a:pt x="6" y="113"/>
                    <a:pt x="4" y="112"/>
                  </a:cubicBezTo>
                  <a:cubicBezTo>
                    <a:pt x="0" y="108"/>
                    <a:pt x="0" y="102"/>
                    <a:pt x="4" y="9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0"/>
                    <a:pt x="106" y="0"/>
                    <a:pt x="110" y="4"/>
                  </a:cubicBezTo>
                  <a:cubicBezTo>
                    <a:pt x="113" y="7"/>
                    <a:pt x="113" y="13"/>
                    <a:pt x="110" y="17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6" y="113"/>
                    <a:pt x="13" y="114"/>
                    <a:pt x="11" y="114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5C14CC29-17CD-4180-BB5F-69E1DB742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072"/>
              <a:ext cx="67" cy="70"/>
            </a:xfrm>
            <a:custGeom>
              <a:avLst/>
              <a:gdLst>
                <a:gd name="T0" fmla="*/ 0 w 166"/>
                <a:gd name="T1" fmla="*/ 0 h 176"/>
                <a:gd name="T2" fmla="*/ 166 w 166"/>
                <a:gd name="T3" fmla="*/ 0 h 176"/>
                <a:gd name="T4" fmla="*/ 0 w 166"/>
                <a:gd name="T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76">
                  <a:moveTo>
                    <a:pt x="0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85" y="1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AD2671CD-6FB1-4560-8D89-09DF6452D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7" y="2068"/>
              <a:ext cx="75" cy="39"/>
            </a:xfrm>
            <a:custGeom>
              <a:avLst/>
              <a:gdLst>
                <a:gd name="T0" fmla="*/ 91 w 186"/>
                <a:gd name="T1" fmla="*/ 97 h 97"/>
                <a:gd name="T2" fmla="*/ 1 w 186"/>
                <a:gd name="T3" fmla="*/ 14 h 97"/>
                <a:gd name="T4" fmla="*/ 2 w 186"/>
                <a:gd name="T5" fmla="*/ 4 h 97"/>
                <a:gd name="T6" fmla="*/ 10 w 186"/>
                <a:gd name="T7" fmla="*/ 0 h 97"/>
                <a:gd name="T8" fmla="*/ 176 w 186"/>
                <a:gd name="T9" fmla="*/ 0 h 97"/>
                <a:gd name="T10" fmla="*/ 184 w 186"/>
                <a:gd name="T11" fmla="*/ 4 h 97"/>
                <a:gd name="T12" fmla="*/ 185 w 186"/>
                <a:gd name="T13" fmla="*/ 13 h 97"/>
                <a:gd name="T14" fmla="*/ 92 w 186"/>
                <a:gd name="T15" fmla="*/ 97 h 97"/>
                <a:gd name="T16" fmla="*/ 91 w 186"/>
                <a:gd name="T17" fmla="*/ 97 h 97"/>
                <a:gd name="T18" fmla="*/ 26 w 186"/>
                <a:gd name="T19" fmla="*/ 19 h 97"/>
                <a:gd name="T20" fmla="*/ 91 w 186"/>
                <a:gd name="T21" fmla="*/ 78 h 97"/>
                <a:gd name="T22" fmla="*/ 91 w 186"/>
                <a:gd name="T23" fmla="*/ 78 h 97"/>
                <a:gd name="T24" fmla="*/ 160 w 186"/>
                <a:gd name="T25" fmla="*/ 19 h 97"/>
                <a:gd name="T26" fmla="*/ 26 w 186"/>
                <a:gd name="T27" fmla="*/ 1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97">
                  <a:moveTo>
                    <a:pt x="91" y="97"/>
                  </a:moveTo>
                  <a:cubicBezTo>
                    <a:pt x="59" y="97"/>
                    <a:pt x="28" y="69"/>
                    <a:pt x="1" y="14"/>
                  </a:cubicBezTo>
                  <a:cubicBezTo>
                    <a:pt x="0" y="11"/>
                    <a:pt x="0" y="7"/>
                    <a:pt x="2" y="4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9" y="0"/>
                    <a:pt x="182" y="2"/>
                    <a:pt x="184" y="4"/>
                  </a:cubicBezTo>
                  <a:cubicBezTo>
                    <a:pt x="186" y="7"/>
                    <a:pt x="186" y="10"/>
                    <a:pt x="185" y="13"/>
                  </a:cubicBezTo>
                  <a:cubicBezTo>
                    <a:pt x="183" y="17"/>
                    <a:pt x="146" y="96"/>
                    <a:pt x="92" y="97"/>
                  </a:cubicBezTo>
                  <a:lnTo>
                    <a:pt x="91" y="97"/>
                  </a:lnTo>
                  <a:close/>
                  <a:moveTo>
                    <a:pt x="26" y="19"/>
                  </a:moveTo>
                  <a:cubicBezTo>
                    <a:pt x="47" y="58"/>
                    <a:pt x="69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120" y="78"/>
                    <a:pt x="147" y="43"/>
                    <a:pt x="160" y="19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8" name="Rectangle 151">
              <a:extLst>
                <a:ext uri="{FF2B5EF4-FFF2-40B4-BE49-F238E27FC236}">
                  <a16:creationId xmlns:a16="http://schemas.microsoft.com/office/drawing/2014/main" id="{E69FC033-943D-4756-8678-FDBDA035F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317"/>
              <a:ext cx="576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44306446-A4BE-4CCA-B94F-BA5D12A01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4" y="2313"/>
              <a:ext cx="584" cy="391"/>
            </a:xfrm>
            <a:custGeom>
              <a:avLst/>
              <a:gdLst>
                <a:gd name="T0" fmla="*/ 1453 w 1463"/>
                <a:gd name="T1" fmla="*/ 984 h 984"/>
                <a:gd name="T2" fmla="*/ 9 w 1463"/>
                <a:gd name="T3" fmla="*/ 984 h 984"/>
                <a:gd name="T4" fmla="*/ 0 w 1463"/>
                <a:gd name="T5" fmla="*/ 975 h 984"/>
                <a:gd name="T6" fmla="*/ 0 w 1463"/>
                <a:gd name="T7" fmla="*/ 10 h 984"/>
                <a:gd name="T8" fmla="*/ 9 w 1463"/>
                <a:gd name="T9" fmla="*/ 0 h 984"/>
                <a:gd name="T10" fmla="*/ 1453 w 1463"/>
                <a:gd name="T11" fmla="*/ 0 h 984"/>
                <a:gd name="T12" fmla="*/ 1463 w 1463"/>
                <a:gd name="T13" fmla="*/ 10 h 984"/>
                <a:gd name="T14" fmla="*/ 1463 w 1463"/>
                <a:gd name="T15" fmla="*/ 975 h 984"/>
                <a:gd name="T16" fmla="*/ 1453 w 1463"/>
                <a:gd name="T17" fmla="*/ 984 h 984"/>
                <a:gd name="T18" fmla="*/ 19 w 1463"/>
                <a:gd name="T19" fmla="*/ 965 h 984"/>
                <a:gd name="T20" fmla="*/ 1444 w 1463"/>
                <a:gd name="T21" fmla="*/ 965 h 984"/>
                <a:gd name="T22" fmla="*/ 1444 w 1463"/>
                <a:gd name="T23" fmla="*/ 19 h 984"/>
                <a:gd name="T24" fmla="*/ 19 w 1463"/>
                <a:gd name="T25" fmla="*/ 19 h 984"/>
                <a:gd name="T26" fmla="*/ 19 w 1463"/>
                <a:gd name="T27" fmla="*/ 965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3" h="984">
                  <a:moveTo>
                    <a:pt x="1453" y="984"/>
                  </a:moveTo>
                  <a:cubicBezTo>
                    <a:pt x="9" y="984"/>
                    <a:pt x="9" y="984"/>
                    <a:pt x="9" y="984"/>
                  </a:cubicBezTo>
                  <a:cubicBezTo>
                    <a:pt x="4" y="984"/>
                    <a:pt x="0" y="980"/>
                    <a:pt x="0" y="97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53" y="0"/>
                    <a:pt x="1453" y="0"/>
                    <a:pt x="1453" y="0"/>
                  </a:cubicBezTo>
                  <a:cubicBezTo>
                    <a:pt x="1459" y="0"/>
                    <a:pt x="1463" y="4"/>
                    <a:pt x="1463" y="10"/>
                  </a:cubicBezTo>
                  <a:cubicBezTo>
                    <a:pt x="1463" y="975"/>
                    <a:pt x="1463" y="975"/>
                    <a:pt x="1463" y="975"/>
                  </a:cubicBezTo>
                  <a:cubicBezTo>
                    <a:pt x="1463" y="980"/>
                    <a:pt x="1459" y="984"/>
                    <a:pt x="1453" y="984"/>
                  </a:cubicBezTo>
                  <a:close/>
                  <a:moveTo>
                    <a:pt x="19" y="965"/>
                  </a:moveTo>
                  <a:cubicBezTo>
                    <a:pt x="1444" y="965"/>
                    <a:pt x="1444" y="965"/>
                    <a:pt x="1444" y="965"/>
                  </a:cubicBezTo>
                  <a:cubicBezTo>
                    <a:pt x="1444" y="19"/>
                    <a:pt x="1444" y="19"/>
                    <a:pt x="1444" y="1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19" y="965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F5A5973-E362-45DA-A72A-17C0BBDD0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2368"/>
              <a:ext cx="247" cy="138"/>
            </a:xfrm>
            <a:custGeom>
              <a:avLst/>
              <a:gdLst>
                <a:gd name="T0" fmla="*/ 0 w 619"/>
                <a:gd name="T1" fmla="*/ 0 h 346"/>
                <a:gd name="T2" fmla="*/ 0 w 619"/>
                <a:gd name="T3" fmla="*/ 274 h 346"/>
                <a:gd name="T4" fmla="*/ 68 w 619"/>
                <a:gd name="T5" fmla="*/ 346 h 346"/>
                <a:gd name="T6" fmla="*/ 619 w 619"/>
                <a:gd name="T7" fmla="*/ 346 h 346"/>
                <a:gd name="T8" fmla="*/ 619 w 619"/>
                <a:gd name="T9" fmla="*/ 230 h 346"/>
                <a:gd name="T10" fmla="*/ 113 w 619"/>
                <a:gd name="T11" fmla="*/ 230 h 346"/>
                <a:gd name="T12" fmla="*/ 86 w 619"/>
                <a:gd name="T13" fmla="*/ 200 h 346"/>
                <a:gd name="T14" fmla="*/ 88 w 619"/>
                <a:gd name="T15" fmla="*/ 68 h 346"/>
                <a:gd name="T16" fmla="*/ 0 w 619"/>
                <a:gd name="T17" fmla="*/ 1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9" h="346">
                  <a:moveTo>
                    <a:pt x="0" y="0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4"/>
                    <a:pt x="31" y="346"/>
                    <a:pt x="68" y="346"/>
                  </a:cubicBezTo>
                  <a:cubicBezTo>
                    <a:pt x="619" y="346"/>
                    <a:pt x="619" y="346"/>
                    <a:pt x="619" y="346"/>
                  </a:cubicBezTo>
                  <a:cubicBezTo>
                    <a:pt x="619" y="230"/>
                    <a:pt x="619" y="230"/>
                    <a:pt x="619" y="230"/>
                  </a:cubicBezTo>
                  <a:cubicBezTo>
                    <a:pt x="113" y="230"/>
                    <a:pt x="113" y="230"/>
                    <a:pt x="113" y="230"/>
                  </a:cubicBezTo>
                  <a:cubicBezTo>
                    <a:pt x="98" y="230"/>
                    <a:pt x="85" y="216"/>
                    <a:pt x="86" y="20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68"/>
                    <a:pt x="36" y="52"/>
                    <a:pt x="0" y="11"/>
                  </a:cubicBezTo>
                </a:path>
              </a:pathLst>
            </a:cu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F9C4FD71-FF4E-4D71-BB44-B77706713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" y="2364"/>
              <a:ext cx="255" cy="145"/>
            </a:xfrm>
            <a:custGeom>
              <a:avLst/>
              <a:gdLst>
                <a:gd name="T0" fmla="*/ 628 w 637"/>
                <a:gd name="T1" fmla="*/ 365 h 365"/>
                <a:gd name="T2" fmla="*/ 77 w 637"/>
                <a:gd name="T3" fmla="*/ 365 h 365"/>
                <a:gd name="T4" fmla="*/ 0 w 637"/>
                <a:gd name="T5" fmla="*/ 284 h 365"/>
                <a:gd name="T6" fmla="*/ 0 w 637"/>
                <a:gd name="T7" fmla="*/ 21 h 365"/>
                <a:gd name="T8" fmla="*/ 0 w 637"/>
                <a:gd name="T9" fmla="*/ 21 h 365"/>
                <a:gd name="T10" fmla="*/ 0 w 637"/>
                <a:gd name="T11" fmla="*/ 10 h 365"/>
                <a:gd name="T12" fmla="*/ 9 w 637"/>
                <a:gd name="T13" fmla="*/ 0 h 365"/>
                <a:gd name="T14" fmla="*/ 19 w 637"/>
                <a:gd name="T15" fmla="*/ 10 h 365"/>
                <a:gd name="T16" fmla="*/ 19 w 637"/>
                <a:gd name="T17" fmla="*/ 17 h 365"/>
                <a:gd name="T18" fmla="*/ 99 w 637"/>
                <a:gd name="T19" fmla="*/ 69 h 365"/>
                <a:gd name="T20" fmla="*/ 106 w 637"/>
                <a:gd name="T21" fmla="*/ 78 h 365"/>
                <a:gd name="T22" fmla="*/ 104 w 637"/>
                <a:gd name="T23" fmla="*/ 210 h 365"/>
                <a:gd name="T24" fmla="*/ 110 w 637"/>
                <a:gd name="T25" fmla="*/ 225 h 365"/>
                <a:gd name="T26" fmla="*/ 122 w 637"/>
                <a:gd name="T27" fmla="*/ 230 h 365"/>
                <a:gd name="T28" fmla="*/ 628 w 637"/>
                <a:gd name="T29" fmla="*/ 230 h 365"/>
                <a:gd name="T30" fmla="*/ 637 w 637"/>
                <a:gd name="T31" fmla="*/ 240 h 365"/>
                <a:gd name="T32" fmla="*/ 637 w 637"/>
                <a:gd name="T33" fmla="*/ 356 h 365"/>
                <a:gd name="T34" fmla="*/ 628 w 637"/>
                <a:gd name="T35" fmla="*/ 365 h 365"/>
                <a:gd name="T36" fmla="*/ 19 w 637"/>
                <a:gd name="T37" fmla="*/ 44 h 365"/>
                <a:gd name="T38" fmla="*/ 19 w 637"/>
                <a:gd name="T39" fmla="*/ 284 h 365"/>
                <a:gd name="T40" fmla="*/ 77 w 637"/>
                <a:gd name="T41" fmla="*/ 346 h 365"/>
                <a:gd name="T42" fmla="*/ 618 w 637"/>
                <a:gd name="T43" fmla="*/ 346 h 365"/>
                <a:gd name="T44" fmla="*/ 618 w 637"/>
                <a:gd name="T45" fmla="*/ 249 h 365"/>
                <a:gd name="T46" fmla="*/ 122 w 637"/>
                <a:gd name="T47" fmla="*/ 249 h 365"/>
                <a:gd name="T48" fmla="*/ 96 w 637"/>
                <a:gd name="T49" fmla="*/ 238 h 365"/>
                <a:gd name="T50" fmla="*/ 85 w 637"/>
                <a:gd name="T51" fmla="*/ 210 h 365"/>
                <a:gd name="T52" fmla="*/ 87 w 637"/>
                <a:gd name="T53" fmla="*/ 85 h 365"/>
                <a:gd name="T54" fmla="*/ 19 w 637"/>
                <a:gd name="T55" fmla="*/ 4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7" h="365">
                  <a:moveTo>
                    <a:pt x="628" y="365"/>
                  </a:moveTo>
                  <a:cubicBezTo>
                    <a:pt x="77" y="365"/>
                    <a:pt x="77" y="365"/>
                    <a:pt x="77" y="365"/>
                  </a:cubicBezTo>
                  <a:cubicBezTo>
                    <a:pt x="35" y="365"/>
                    <a:pt x="0" y="329"/>
                    <a:pt x="0" y="28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3" y="54"/>
                    <a:pt x="99" y="69"/>
                    <a:pt x="99" y="69"/>
                  </a:cubicBezTo>
                  <a:cubicBezTo>
                    <a:pt x="103" y="70"/>
                    <a:pt x="106" y="74"/>
                    <a:pt x="106" y="78"/>
                  </a:cubicBezTo>
                  <a:cubicBezTo>
                    <a:pt x="104" y="210"/>
                    <a:pt x="104" y="210"/>
                    <a:pt x="104" y="210"/>
                  </a:cubicBezTo>
                  <a:cubicBezTo>
                    <a:pt x="104" y="216"/>
                    <a:pt x="106" y="221"/>
                    <a:pt x="110" y="225"/>
                  </a:cubicBezTo>
                  <a:cubicBezTo>
                    <a:pt x="113" y="228"/>
                    <a:pt x="118" y="230"/>
                    <a:pt x="122" y="230"/>
                  </a:cubicBezTo>
                  <a:cubicBezTo>
                    <a:pt x="628" y="230"/>
                    <a:pt x="628" y="230"/>
                    <a:pt x="628" y="230"/>
                  </a:cubicBezTo>
                  <a:cubicBezTo>
                    <a:pt x="633" y="230"/>
                    <a:pt x="637" y="234"/>
                    <a:pt x="637" y="240"/>
                  </a:cubicBezTo>
                  <a:cubicBezTo>
                    <a:pt x="637" y="356"/>
                    <a:pt x="637" y="356"/>
                    <a:pt x="637" y="356"/>
                  </a:cubicBezTo>
                  <a:cubicBezTo>
                    <a:pt x="637" y="361"/>
                    <a:pt x="633" y="365"/>
                    <a:pt x="628" y="365"/>
                  </a:cubicBezTo>
                  <a:close/>
                  <a:moveTo>
                    <a:pt x="19" y="44"/>
                  </a:moveTo>
                  <a:cubicBezTo>
                    <a:pt x="19" y="284"/>
                    <a:pt x="19" y="284"/>
                    <a:pt x="19" y="284"/>
                  </a:cubicBezTo>
                  <a:cubicBezTo>
                    <a:pt x="19" y="318"/>
                    <a:pt x="45" y="346"/>
                    <a:pt x="77" y="346"/>
                  </a:cubicBezTo>
                  <a:cubicBezTo>
                    <a:pt x="618" y="346"/>
                    <a:pt x="618" y="346"/>
                    <a:pt x="618" y="346"/>
                  </a:cubicBezTo>
                  <a:cubicBezTo>
                    <a:pt x="618" y="249"/>
                    <a:pt x="618" y="249"/>
                    <a:pt x="618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12" y="249"/>
                    <a:pt x="103" y="245"/>
                    <a:pt x="96" y="238"/>
                  </a:cubicBezTo>
                  <a:cubicBezTo>
                    <a:pt x="89" y="231"/>
                    <a:pt x="85" y="221"/>
                    <a:pt x="85" y="210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74" y="80"/>
                    <a:pt x="45" y="67"/>
                    <a:pt x="19" y="44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2" name="Oval 155">
              <a:extLst>
                <a:ext uri="{FF2B5EF4-FFF2-40B4-BE49-F238E27FC236}">
                  <a16:creationId xmlns:a16="http://schemas.microsoft.com/office/drawing/2014/main" id="{C1DD18AE-664A-4732-8A86-1D3FCD4A4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0" y="2460"/>
              <a:ext cx="30" cy="46"/>
            </a:xfrm>
            <a:prstGeom prst="ellipse">
              <a:avLst/>
            </a:pr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F5A7D98D-F97D-42AC-92F9-088276D80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" y="2456"/>
              <a:ext cx="37" cy="53"/>
            </a:xfrm>
            <a:custGeom>
              <a:avLst/>
              <a:gdLst>
                <a:gd name="T0" fmla="*/ 47 w 94"/>
                <a:gd name="T1" fmla="*/ 135 h 135"/>
                <a:gd name="T2" fmla="*/ 0 w 94"/>
                <a:gd name="T3" fmla="*/ 68 h 135"/>
                <a:gd name="T4" fmla="*/ 47 w 94"/>
                <a:gd name="T5" fmla="*/ 0 h 135"/>
                <a:gd name="T6" fmla="*/ 94 w 94"/>
                <a:gd name="T7" fmla="*/ 68 h 135"/>
                <a:gd name="T8" fmla="*/ 47 w 94"/>
                <a:gd name="T9" fmla="*/ 135 h 135"/>
                <a:gd name="T10" fmla="*/ 47 w 94"/>
                <a:gd name="T11" fmla="*/ 19 h 135"/>
                <a:gd name="T12" fmla="*/ 19 w 94"/>
                <a:gd name="T13" fmla="*/ 68 h 135"/>
                <a:gd name="T14" fmla="*/ 47 w 94"/>
                <a:gd name="T15" fmla="*/ 116 h 135"/>
                <a:gd name="T16" fmla="*/ 75 w 94"/>
                <a:gd name="T17" fmla="*/ 68 h 135"/>
                <a:gd name="T18" fmla="*/ 47 w 94"/>
                <a:gd name="T19" fmla="*/ 1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35">
                  <a:moveTo>
                    <a:pt x="47" y="135"/>
                  </a:moveTo>
                  <a:cubicBezTo>
                    <a:pt x="21" y="135"/>
                    <a:pt x="0" y="106"/>
                    <a:pt x="0" y="68"/>
                  </a:cubicBezTo>
                  <a:cubicBezTo>
                    <a:pt x="0" y="30"/>
                    <a:pt x="21" y="0"/>
                    <a:pt x="47" y="0"/>
                  </a:cubicBezTo>
                  <a:cubicBezTo>
                    <a:pt x="73" y="0"/>
                    <a:pt x="94" y="30"/>
                    <a:pt x="94" y="68"/>
                  </a:cubicBezTo>
                  <a:cubicBezTo>
                    <a:pt x="94" y="106"/>
                    <a:pt x="73" y="135"/>
                    <a:pt x="47" y="135"/>
                  </a:cubicBezTo>
                  <a:close/>
                  <a:moveTo>
                    <a:pt x="47" y="19"/>
                  </a:moveTo>
                  <a:cubicBezTo>
                    <a:pt x="32" y="19"/>
                    <a:pt x="19" y="41"/>
                    <a:pt x="19" y="68"/>
                  </a:cubicBezTo>
                  <a:cubicBezTo>
                    <a:pt x="19" y="94"/>
                    <a:pt x="32" y="116"/>
                    <a:pt x="47" y="116"/>
                  </a:cubicBezTo>
                  <a:cubicBezTo>
                    <a:pt x="62" y="116"/>
                    <a:pt x="75" y="94"/>
                    <a:pt x="75" y="68"/>
                  </a:cubicBezTo>
                  <a:cubicBezTo>
                    <a:pt x="75" y="41"/>
                    <a:pt x="62" y="19"/>
                    <a:pt x="47" y="19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C833DA29-EF9A-4B0E-88A2-26CAD1CB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" y="2340"/>
              <a:ext cx="330" cy="297"/>
            </a:xfrm>
            <a:custGeom>
              <a:avLst/>
              <a:gdLst>
                <a:gd name="T0" fmla="*/ 90 w 828"/>
                <a:gd name="T1" fmla="*/ 267 h 748"/>
                <a:gd name="T2" fmla="*/ 157 w 828"/>
                <a:gd name="T3" fmla="*/ 302 h 748"/>
                <a:gd name="T4" fmla="*/ 222 w 828"/>
                <a:gd name="T5" fmla="*/ 302 h 748"/>
                <a:gd name="T6" fmla="*/ 252 w 828"/>
                <a:gd name="T7" fmla="*/ 284 h 748"/>
                <a:gd name="T8" fmla="*/ 295 w 828"/>
                <a:gd name="T9" fmla="*/ 245 h 748"/>
                <a:gd name="T10" fmla="*/ 380 w 828"/>
                <a:gd name="T11" fmla="*/ 185 h 748"/>
                <a:gd name="T12" fmla="*/ 490 w 828"/>
                <a:gd name="T13" fmla="*/ 167 h 748"/>
                <a:gd name="T14" fmla="*/ 538 w 828"/>
                <a:gd name="T15" fmla="*/ 167 h 748"/>
                <a:gd name="T16" fmla="*/ 538 w 828"/>
                <a:gd name="T17" fmla="*/ 148 h 748"/>
                <a:gd name="T18" fmla="*/ 538 w 828"/>
                <a:gd name="T19" fmla="*/ 114 h 748"/>
                <a:gd name="T20" fmla="*/ 508 w 828"/>
                <a:gd name="T21" fmla="*/ 75 h 748"/>
                <a:gd name="T22" fmla="*/ 520 w 828"/>
                <a:gd name="T23" fmla="*/ 53 h 748"/>
                <a:gd name="T24" fmla="*/ 538 w 828"/>
                <a:gd name="T25" fmla="*/ 32 h 748"/>
                <a:gd name="T26" fmla="*/ 610 w 828"/>
                <a:gd name="T27" fmla="*/ 0 h 748"/>
                <a:gd name="T28" fmla="*/ 788 w 828"/>
                <a:gd name="T29" fmla="*/ 40 h 748"/>
                <a:gd name="T30" fmla="*/ 788 w 828"/>
                <a:gd name="T31" fmla="*/ 100 h 748"/>
                <a:gd name="T32" fmla="*/ 768 w 828"/>
                <a:gd name="T33" fmla="*/ 136 h 748"/>
                <a:gd name="T34" fmla="*/ 760 w 828"/>
                <a:gd name="T35" fmla="*/ 151 h 748"/>
                <a:gd name="T36" fmla="*/ 743 w 828"/>
                <a:gd name="T37" fmla="*/ 185 h 748"/>
                <a:gd name="T38" fmla="*/ 758 w 828"/>
                <a:gd name="T39" fmla="*/ 212 h 748"/>
                <a:gd name="T40" fmla="*/ 758 w 828"/>
                <a:gd name="T41" fmla="*/ 262 h 748"/>
                <a:gd name="T42" fmla="*/ 728 w 828"/>
                <a:gd name="T43" fmla="*/ 302 h 748"/>
                <a:gd name="T44" fmla="*/ 670 w 828"/>
                <a:gd name="T45" fmla="*/ 270 h 748"/>
                <a:gd name="T46" fmla="*/ 650 w 828"/>
                <a:gd name="T47" fmla="*/ 264 h 748"/>
                <a:gd name="T48" fmla="*/ 630 w 828"/>
                <a:gd name="T49" fmla="*/ 286 h 748"/>
                <a:gd name="T50" fmla="*/ 638 w 828"/>
                <a:gd name="T51" fmla="*/ 349 h 748"/>
                <a:gd name="T52" fmla="*/ 663 w 828"/>
                <a:gd name="T53" fmla="*/ 360 h 748"/>
                <a:gd name="T54" fmla="*/ 695 w 828"/>
                <a:gd name="T55" fmla="*/ 344 h 748"/>
                <a:gd name="T56" fmla="*/ 745 w 828"/>
                <a:gd name="T57" fmla="*/ 333 h 748"/>
                <a:gd name="T58" fmla="*/ 788 w 828"/>
                <a:gd name="T59" fmla="*/ 338 h 748"/>
                <a:gd name="T60" fmla="*/ 788 w 828"/>
                <a:gd name="T61" fmla="*/ 370 h 748"/>
                <a:gd name="T62" fmla="*/ 763 w 828"/>
                <a:gd name="T63" fmla="*/ 402 h 748"/>
                <a:gd name="T64" fmla="*/ 715 w 828"/>
                <a:gd name="T65" fmla="*/ 426 h 748"/>
                <a:gd name="T66" fmla="*/ 700 w 828"/>
                <a:gd name="T67" fmla="*/ 450 h 748"/>
                <a:gd name="T68" fmla="*/ 730 w 828"/>
                <a:gd name="T69" fmla="*/ 489 h 748"/>
                <a:gd name="T70" fmla="*/ 788 w 828"/>
                <a:gd name="T71" fmla="*/ 497 h 748"/>
                <a:gd name="T72" fmla="*/ 815 w 828"/>
                <a:gd name="T73" fmla="*/ 534 h 748"/>
                <a:gd name="T74" fmla="*/ 828 w 828"/>
                <a:gd name="T75" fmla="*/ 603 h 748"/>
                <a:gd name="T76" fmla="*/ 813 w 828"/>
                <a:gd name="T77" fmla="*/ 651 h 748"/>
                <a:gd name="T78" fmla="*/ 778 w 828"/>
                <a:gd name="T79" fmla="*/ 698 h 748"/>
                <a:gd name="T80" fmla="*/ 705 w 828"/>
                <a:gd name="T81" fmla="*/ 748 h 748"/>
                <a:gd name="T82" fmla="*/ 575 w 828"/>
                <a:gd name="T83" fmla="*/ 748 h 748"/>
                <a:gd name="T84" fmla="*/ 423 w 828"/>
                <a:gd name="T85" fmla="*/ 748 h 748"/>
                <a:gd name="T86" fmla="*/ 403 w 828"/>
                <a:gd name="T87" fmla="*/ 714 h 748"/>
                <a:gd name="T88" fmla="*/ 337 w 828"/>
                <a:gd name="T89" fmla="*/ 701 h 748"/>
                <a:gd name="T90" fmla="*/ 309 w 828"/>
                <a:gd name="T91" fmla="*/ 666 h 748"/>
                <a:gd name="T92" fmla="*/ 245 w 828"/>
                <a:gd name="T93" fmla="*/ 709 h 748"/>
                <a:gd name="T94" fmla="*/ 175 w 828"/>
                <a:gd name="T95" fmla="*/ 703 h 748"/>
                <a:gd name="T96" fmla="*/ 172 w 828"/>
                <a:gd name="T97" fmla="*/ 672 h 748"/>
                <a:gd name="T98" fmla="*/ 60 w 828"/>
                <a:gd name="T99" fmla="*/ 653 h 748"/>
                <a:gd name="T100" fmla="*/ 60 w 828"/>
                <a:gd name="T101" fmla="*/ 606 h 748"/>
                <a:gd name="T102" fmla="*/ 60 w 828"/>
                <a:gd name="T103" fmla="*/ 542 h 748"/>
                <a:gd name="T104" fmla="*/ 90 w 828"/>
                <a:gd name="T105" fmla="*/ 495 h 748"/>
                <a:gd name="T106" fmla="*/ 60 w 828"/>
                <a:gd name="T107" fmla="*/ 452 h 748"/>
                <a:gd name="T108" fmla="*/ 0 w 828"/>
                <a:gd name="T109" fmla="*/ 374 h 748"/>
                <a:gd name="T110" fmla="*/ 20 w 828"/>
                <a:gd name="T111" fmla="*/ 360 h 748"/>
                <a:gd name="T112" fmla="*/ 44 w 828"/>
                <a:gd name="T113" fmla="*/ 317 h 748"/>
                <a:gd name="T114" fmla="*/ 44 w 828"/>
                <a:gd name="T115" fmla="*/ 233 h 748"/>
                <a:gd name="T116" fmla="*/ 75 w 828"/>
                <a:gd name="T117" fmla="*/ 214 h 748"/>
                <a:gd name="T118" fmla="*/ 96 w 828"/>
                <a:gd name="T119" fmla="*/ 245 h 748"/>
                <a:gd name="T120" fmla="*/ 90 w 828"/>
                <a:gd name="T121" fmla="*/ 26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748">
                  <a:moveTo>
                    <a:pt x="90" y="267"/>
                  </a:moveTo>
                  <a:cubicBezTo>
                    <a:pt x="157" y="302"/>
                    <a:pt x="157" y="302"/>
                    <a:pt x="157" y="302"/>
                  </a:cubicBezTo>
                  <a:cubicBezTo>
                    <a:pt x="222" y="302"/>
                    <a:pt x="222" y="302"/>
                    <a:pt x="222" y="302"/>
                  </a:cubicBezTo>
                  <a:cubicBezTo>
                    <a:pt x="252" y="284"/>
                    <a:pt x="252" y="284"/>
                    <a:pt x="252" y="284"/>
                  </a:cubicBezTo>
                  <a:cubicBezTo>
                    <a:pt x="295" y="245"/>
                    <a:pt x="295" y="245"/>
                    <a:pt x="295" y="24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490" y="167"/>
                    <a:pt x="490" y="167"/>
                    <a:pt x="490" y="167"/>
                  </a:cubicBezTo>
                  <a:cubicBezTo>
                    <a:pt x="538" y="167"/>
                    <a:pt x="538" y="167"/>
                    <a:pt x="538" y="167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8" y="114"/>
                    <a:pt x="538" y="114"/>
                    <a:pt x="538" y="114"/>
                  </a:cubicBezTo>
                  <a:cubicBezTo>
                    <a:pt x="508" y="75"/>
                    <a:pt x="508" y="75"/>
                    <a:pt x="508" y="75"/>
                  </a:cubicBezTo>
                  <a:cubicBezTo>
                    <a:pt x="520" y="53"/>
                    <a:pt x="520" y="53"/>
                    <a:pt x="520" y="53"/>
                  </a:cubicBezTo>
                  <a:cubicBezTo>
                    <a:pt x="520" y="53"/>
                    <a:pt x="520" y="37"/>
                    <a:pt x="538" y="32"/>
                  </a:cubicBezTo>
                  <a:cubicBezTo>
                    <a:pt x="555" y="26"/>
                    <a:pt x="610" y="0"/>
                    <a:pt x="610" y="0"/>
                  </a:cubicBezTo>
                  <a:cubicBezTo>
                    <a:pt x="788" y="40"/>
                    <a:pt x="788" y="40"/>
                    <a:pt x="788" y="40"/>
                  </a:cubicBezTo>
                  <a:cubicBezTo>
                    <a:pt x="788" y="100"/>
                    <a:pt x="788" y="100"/>
                    <a:pt x="788" y="100"/>
                  </a:cubicBezTo>
                  <a:cubicBezTo>
                    <a:pt x="768" y="136"/>
                    <a:pt x="768" y="136"/>
                    <a:pt x="768" y="136"/>
                  </a:cubicBezTo>
                  <a:cubicBezTo>
                    <a:pt x="760" y="151"/>
                    <a:pt x="760" y="151"/>
                    <a:pt x="760" y="151"/>
                  </a:cubicBezTo>
                  <a:cubicBezTo>
                    <a:pt x="743" y="185"/>
                    <a:pt x="743" y="185"/>
                    <a:pt x="743" y="185"/>
                  </a:cubicBezTo>
                  <a:cubicBezTo>
                    <a:pt x="758" y="212"/>
                    <a:pt x="758" y="212"/>
                    <a:pt x="758" y="212"/>
                  </a:cubicBezTo>
                  <a:cubicBezTo>
                    <a:pt x="758" y="262"/>
                    <a:pt x="758" y="262"/>
                    <a:pt x="758" y="262"/>
                  </a:cubicBezTo>
                  <a:cubicBezTo>
                    <a:pt x="728" y="302"/>
                    <a:pt x="728" y="302"/>
                    <a:pt x="728" y="302"/>
                  </a:cubicBezTo>
                  <a:cubicBezTo>
                    <a:pt x="670" y="270"/>
                    <a:pt x="670" y="270"/>
                    <a:pt x="670" y="270"/>
                  </a:cubicBezTo>
                  <a:cubicBezTo>
                    <a:pt x="650" y="264"/>
                    <a:pt x="650" y="264"/>
                    <a:pt x="650" y="264"/>
                  </a:cubicBezTo>
                  <a:cubicBezTo>
                    <a:pt x="630" y="286"/>
                    <a:pt x="630" y="286"/>
                    <a:pt x="630" y="286"/>
                  </a:cubicBezTo>
                  <a:cubicBezTo>
                    <a:pt x="638" y="349"/>
                    <a:pt x="638" y="349"/>
                    <a:pt x="638" y="349"/>
                  </a:cubicBezTo>
                  <a:cubicBezTo>
                    <a:pt x="663" y="360"/>
                    <a:pt x="663" y="360"/>
                    <a:pt x="663" y="360"/>
                  </a:cubicBezTo>
                  <a:cubicBezTo>
                    <a:pt x="695" y="344"/>
                    <a:pt x="695" y="344"/>
                    <a:pt x="695" y="344"/>
                  </a:cubicBezTo>
                  <a:cubicBezTo>
                    <a:pt x="745" y="333"/>
                    <a:pt x="745" y="333"/>
                    <a:pt x="745" y="333"/>
                  </a:cubicBezTo>
                  <a:cubicBezTo>
                    <a:pt x="788" y="338"/>
                    <a:pt x="788" y="338"/>
                    <a:pt x="788" y="338"/>
                  </a:cubicBezTo>
                  <a:cubicBezTo>
                    <a:pt x="788" y="370"/>
                    <a:pt x="788" y="370"/>
                    <a:pt x="788" y="370"/>
                  </a:cubicBezTo>
                  <a:cubicBezTo>
                    <a:pt x="763" y="402"/>
                    <a:pt x="763" y="402"/>
                    <a:pt x="763" y="402"/>
                  </a:cubicBezTo>
                  <a:cubicBezTo>
                    <a:pt x="715" y="426"/>
                    <a:pt x="715" y="426"/>
                    <a:pt x="715" y="426"/>
                  </a:cubicBezTo>
                  <a:cubicBezTo>
                    <a:pt x="700" y="450"/>
                    <a:pt x="700" y="450"/>
                    <a:pt x="700" y="450"/>
                  </a:cubicBezTo>
                  <a:cubicBezTo>
                    <a:pt x="730" y="489"/>
                    <a:pt x="730" y="489"/>
                    <a:pt x="730" y="489"/>
                  </a:cubicBezTo>
                  <a:cubicBezTo>
                    <a:pt x="788" y="497"/>
                    <a:pt x="788" y="497"/>
                    <a:pt x="788" y="497"/>
                  </a:cubicBezTo>
                  <a:cubicBezTo>
                    <a:pt x="815" y="534"/>
                    <a:pt x="815" y="534"/>
                    <a:pt x="815" y="534"/>
                  </a:cubicBezTo>
                  <a:cubicBezTo>
                    <a:pt x="828" y="603"/>
                    <a:pt x="828" y="603"/>
                    <a:pt x="828" y="603"/>
                  </a:cubicBezTo>
                  <a:cubicBezTo>
                    <a:pt x="813" y="651"/>
                    <a:pt x="813" y="651"/>
                    <a:pt x="813" y="651"/>
                  </a:cubicBezTo>
                  <a:cubicBezTo>
                    <a:pt x="778" y="698"/>
                    <a:pt x="778" y="698"/>
                    <a:pt x="778" y="698"/>
                  </a:cubicBezTo>
                  <a:cubicBezTo>
                    <a:pt x="705" y="748"/>
                    <a:pt x="705" y="748"/>
                    <a:pt x="705" y="748"/>
                  </a:cubicBezTo>
                  <a:cubicBezTo>
                    <a:pt x="575" y="748"/>
                    <a:pt x="575" y="748"/>
                    <a:pt x="575" y="748"/>
                  </a:cubicBezTo>
                  <a:cubicBezTo>
                    <a:pt x="423" y="748"/>
                    <a:pt x="423" y="748"/>
                    <a:pt x="423" y="748"/>
                  </a:cubicBezTo>
                  <a:cubicBezTo>
                    <a:pt x="403" y="714"/>
                    <a:pt x="403" y="714"/>
                    <a:pt x="403" y="714"/>
                  </a:cubicBezTo>
                  <a:cubicBezTo>
                    <a:pt x="337" y="701"/>
                    <a:pt x="337" y="701"/>
                    <a:pt x="337" y="701"/>
                  </a:cubicBezTo>
                  <a:cubicBezTo>
                    <a:pt x="309" y="666"/>
                    <a:pt x="309" y="666"/>
                    <a:pt x="309" y="666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175" y="703"/>
                    <a:pt x="175" y="703"/>
                    <a:pt x="175" y="703"/>
                  </a:cubicBezTo>
                  <a:cubicBezTo>
                    <a:pt x="172" y="672"/>
                    <a:pt x="172" y="672"/>
                    <a:pt x="172" y="672"/>
                  </a:cubicBezTo>
                  <a:cubicBezTo>
                    <a:pt x="60" y="653"/>
                    <a:pt x="60" y="653"/>
                    <a:pt x="60" y="653"/>
                  </a:cubicBezTo>
                  <a:cubicBezTo>
                    <a:pt x="60" y="606"/>
                    <a:pt x="60" y="606"/>
                    <a:pt x="60" y="606"/>
                  </a:cubicBezTo>
                  <a:cubicBezTo>
                    <a:pt x="60" y="542"/>
                    <a:pt x="60" y="542"/>
                    <a:pt x="60" y="542"/>
                  </a:cubicBezTo>
                  <a:cubicBezTo>
                    <a:pt x="90" y="495"/>
                    <a:pt x="90" y="495"/>
                    <a:pt x="90" y="495"/>
                  </a:cubicBezTo>
                  <a:cubicBezTo>
                    <a:pt x="60" y="452"/>
                    <a:pt x="60" y="452"/>
                    <a:pt x="60" y="452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20" y="360"/>
                    <a:pt x="20" y="360"/>
                    <a:pt x="20" y="360"/>
                  </a:cubicBezTo>
                  <a:cubicBezTo>
                    <a:pt x="44" y="317"/>
                    <a:pt x="44" y="317"/>
                    <a:pt x="44" y="317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96" y="245"/>
                    <a:pt x="96" y="245"/>
                    <a:pt x="96" y="245"/>
                  </a:cubicBezTo>
                  <a:lnTo>
                    <a:pt x="90" y="267"/>
                  </a:lnTo>
                  <a:close/>
                </a:path>
              </a:pathLst>
            </a:custGeom>
            <a:solidFill>
              <a:srgbClr val="D88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5FAE7689-83A9-49B3-BFC1-8AA79A794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6" y="2336"/>
              <a:ext cx="338" cy="305"/>
            </a:xfrm>
            <a:custGeom>
              <a:avLst/>
              <a:gdLst>
                <a:gd name="T0" fmla="*/ 424 w 847"/>
                <a:gd name="T1" fmla="*/ 763 h 768"/>
                <a:gd name="T2" fmla="*/ 340 w 847"/>
                <a:gd name="T3" fmla="*/ 717 h 768"/>
                <a:gd name="T4" fmla="*/ 254 w 847"/>
                <a:gd name="T5" fmla="*/ 728 h 768"/>
                <a:gd name="T6" fmla="*/ 173 w 847"/>
                <a:gd name="T7" fmla="*/ 690 h 768"/>
                <a:gd name="T8" fmla="*/ 60 w 847"/>
                <a:gd name="T9" fmla="*/ 552 h 768"/>
                <a:gd name="T10" fmla="*/ 62 w 847"/>
                <a:gd name="T11" fmla="*/ 468 h 768"/>
                <a:gd name="T12" fmla="*/ 4 w 847"/>
                <a:gd name="T13" fmla="*/ 376 h 768"/>
                <a:gd name="T14" fmla="*/ 44 w 847"/>
                <a:gd name="T15" fmla="*/ 243 h 768"/>
                <a:gd name="T16" fmla="*/ 93 w 847"/>
                <a:gd name="T17" fmla="*/ 219 h 768"/>
                <a:gd name="T18" fmla="*/ 111 w 847"/>
                <a:gd name="T19" fmla="*/ 272 h 768"/>
                <a:gd name="T20" fmla="*/ 257 w 847"/>
                <a:gd name="T21" fmla="*/ 287 h 768"/>
                <a:gd name="T22" fmla="*/ 388 w 847"/>
                <a:gd name="T23" fmla="*/ 186 h 768"/>
                <a:gd name="T24" fmla="*/ 538 w 847"/>
                <a:gd name="T25" fmla="*/ 127 h 768"/>
                <a:gd name="T26" fmla="*/ 521 w 847"/>
                <a:gd name="T27" fmla="*/ 60 h 768"/>
                <a:gd name="T28" fmla="*/ 622 w 847"/>
                <a:gd name="T29" fmla="*/ 1 h 768"/>
                <a:gd name="T30" fmla="*/ 807 w 847"/>
                <a:gd name="T31" fmla="*/ 110 h 768"/>
                <a:gd name="T32" fmla="*/ 764 w 847"/>
                <a:gd name="T33" fmla="*/ 195 h 768"/>
                <a:gd name="T34" fmla="*/ 777 w 847"/>
                <a:gd name="T35" fmla="*/ 272 h 768"/>
                <a:gd name="T36" fmla="*/ 733 w 847"/>
                <a:gd name="T37" fmla="*/ 320 h 768"/>
                <a:gd name="T38" fmla="*/ 650 w 847"/>
                <a:gd name="T39" fmla="*/ 299 h 768"/>
                <a:gd name="T40" fmla="*/ 701 w 847"/>
                <a:gd name="T41" fmla="*/ 345 h 768"/>
                <a:gd name="T42" fmla="*/ 756 w 847"/>
                <a:gd name="T43" fmla="*/ 334 h 768"/>
                <a:gd name="T44" fmla="*/ 807 w 847"/>
                <a:gd name="T45" fmla="*/ 380 h 768"/>
                <a:gd name="T46" fmla="*/ 777 w 847"/>
                <a:gd name="T47" fmla="*/ 420 h 768"/>
                <a:gd name="T48" fmla="*/ 745 w 847"/>
                <a:gd name="T49" fmla="*/ 490 h 768"/>
                <a:gd name="T50" fmla="*/ 833 w 847"/>
                <a:gd name="T51" fmla="*/ 539 h 768"/>
                <a:gd name="T52" fmla="*/ 847 w 847"/>
                <a:gd name="T53" fmla="*/ 616 h 768"/>
                <a:gd name="T54" fmla="*/ 795 w 847"/>
                <a:gd name="T55" fmla="*/ 714 h 768"/>
                <a:gd name="T56" fmla="*/ 715 w 847"/>
                <a:gd name="T57" fmla="*/ 768 h 768"/>
                <a:gd name="T58" fmla="*/ 781 w 847"/>
                <a:gd name="T59" fmla="*/ 701 h 768"/>
                <a:gd name="T60" fmla="*/ 816 w 847"/>
                <a:gd name="T61" fmla="*/ 548 h 768"/>
                <a:gd name="T62" fmla="*/ 733 w 847"/>
                <a:gd name="T63" fmla="*/ 505 h 768"/>
                <a:gd name="T64" fmla="*/ 717 w 847"/>
                <a:gd name="T65" fmla="*/ 431 h 768"/>
                <a:gd name="T66" fmla="*/ 788 w 847"/>
                <a:gd name="T67" fmla="*/ 377 h 768"/>
                <a:gd name="T68" fmla="*/ 708 w 847"/>
                <a:gd name="T69" fmla="*/ 363 h 768"/>
                <a:gd name="T70" fmla="*/ 644 w 847"/>
                <a:gd name="T71" fmla="*/ 368 h 768"/>
                <a:gd name="T72" fmla="*/ 633 w 847"/>
                <a:gd name="T73" fmla="*/ 289 h 768"/>
                <a:gd name="T74" fmla="*/ 683 w 847"/>
                <a:gd name="T75" fmla="*/ 270 h 768"/>
                <a:gd name="T76" fmla="*/ 758 w 847"/>
                <a:gd name="T77" fmla="*/ 269 h 768"/>
                <a:gd name="T78" fmla="*/ 744 w 847"/>
                <a:gd name="T79" fmla="*/ 191 h 768"/>
                <a:gd name="T80" fmla="*/ 788 w 847"/>
                <a:gd name="T81" fmla="*/ 57 h 768"/>
                <a:gd name="T82" fmla="*/ 540 w 847"/>
                <a:gd name="T83" fmla="*/ 63 h 768"/>
                <a:gd name="T84" fmla="*/ 555 w 847"/>
                <a:gd name="T85" fmla="*/ 118 h 768"/>
                <a:gd name="T86" fmla="*/ 548 w 847"/>
                <a:gd name="T87" fmla="*/ 186 h 768"/>
                <a:gd name="T88" fmla="*/ 310 w 847"/>
                <a:gd name="T89" fmla="*/ 263 h 768"/>
                <a:gd name="T90" fmla="*/ 237 w 847"/>
                <a:gd name="T91" fmla="*/ 320 h 768"/>
                <a:gd name="T92" fmla="*/ 163 w 847"/>
                <a:gd name="T93" fmla="*/ 320 h 768"/>
                <a:gd name="T94" fmla="*/ 96 w 847"/>
                <a:gd name="T95" fmla="*/ 256 h 768"/>
                <a:gd name="T96" fmla="*/ 63 w 847"/>
                <a:gd name="T97" fmla="*/ 327 h 768"/>
                <a:gd name="T98" fmla="*/ 35 w 847"/>
                <a:gd name="T99" fmla="*/ 377 h 768"/>
                <a:gd name="T100" fmla="*/ 108 w 847"/>
                <a:gd name="T101" fmla="*/ 499 h 768"/>
                <a:gd name="T102" fmla="*/ 79 w 847"/>
                <a:gd name="T103" fmla="*/ 655 h 768"/>
                <a:gd name="T104" fmla="*/ 194 w 847"/>
                <a:gd name="T105" fmla="*/ 705 h 768"/>
                <a:gd name="T106" fmla="*/ 326 w 847"/>
                <a:gd name="T107" fmla="*/ 670 h 768"/>
                <a:gd name="T108" fmla="*/ 421 w 847"/>
                <a:gd name="T109" fmla="*/ 719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47" h="768">
                  <a:moveTo>
                    <a:pt x="715" y="768"/>
                  </a:moveTo>
                  <a:cubicBezTo>
                    <a:pt x="433" y="768"/>
                    <a:pt x="433" y="768"/>
                    <a:pt x="433" y="768"/>
                  </a:cubicBezTo>
                  <a:cubicBezTo>
                    <a:pt x="429" y="768"/>
                    <a:pt x="426" y="766"/>
                    <a:pt x="424" y="763"/>
                  </a:cubicBezTo>
                  <a:cubicBezTo>
                    <a:pt x="406" y="733"/>
                    <a:pt x="406" y="733"/>
                    <a:pt x="406" y="733"/>
                  </a:cubicBezTo>
                  <a:cubicBezTo>
                    <a:pt x="346" y="720"/>
                    <a:pt x="346" y="720"/>
                    <a:pt x="346" y="720"/>
                  </a:cubicBezTo>
                  <a:cubicBezTo>
                    <a:pt x="343" y="720"/>
                    <a:pt x="342" y="719"/>
                    <a:pt x="340" y="717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260" y="727"/>
                    <a:pt x="260" y="727"/>
                    <a:pt x="260" y="727"/>
                  </a:cubicBezTo>
                  <a:cubicBezTo>
                    <a:pt x="258" y="728"/>
                    <a:pt x="256" y="728"/>
                    <a:pt x="254" y="728"/>
                  </a:cubicBezTo>
                  <a:cubicBezTo>
                    <a:pt x="184" y="723"/>
                    <a:pt x="184" y="723"/>
                    <a:pt x="184" y="723"/>
                  </a:cubicBezTo>
                  <a:cubicBezTo>
                    <a:pt x="179" y="723"/>
                    <a:pt x="176" y="719"/>
                    <a:pt x="175" y="714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68" y="673"/>
                    <a:pt x="68" y="673"/>
                    <a:pt x="68" y="673"/>
                  </a:cubicBezTo>
                  <a:cubicBezTo>
                    <a:pt x="64" y="672"/>
                    <a:pt x="60" y="668"/>
                    <a:pt x="60" y="663"/>
                  </a:cubicBezTo>
                  <a:cubicBezTo>
                    <a:pt x="60" y="552"/>
                    <a:pt x="60" y="552"/>
                    <a:pt x="60" y="552"/>
                  </a:cubicBezTo>
                  <a:cubicBezTo>
                    <a:pt x="60" y="550"/>
                    <a:pt x="61" y="549"/>
                    <a:pt x="62" y="547"/>
                  </a:cubicBezTo>
                  <a:cubicBezTo>
                    <a:pt x="88" y="505"/>
                    <a:pt x="88" y="505"/>
                    <a:pt x="88" y="505"/>
                  </a:cubicBezTo>
                  <a:cubicBezTo>
                    <a:pt x="62" y="468"/>
                    <a:pt x="62" y="468"/>
                    <a:pt x="62" y="468"/>
                  </a:cubicBezTo>
                  <a:cubicBezTo>
                    <a:pt x="2" y="390"/>
                    <a:pt x="2" y="390"/>
                    <a:pt x="2" y="390"/>
                  </a:cubicBezTo>
                  <a:cubicBezTo>
                    <a:pt x="1" y="388"/>
                    <a:pt x="0" y="385"/>
                    <a:pt x="0" y="383"/>
                  </a:cubicBezTo>
                  <a:cubicBezTo>
                    <a:pt x="1" y="380"/>
                    <a:pt x="2" y="378"/>
                    <a:pt x="4" y="376"/>
                  </a:cubicBezTo>
                  <a:cubicBezTo>
                    <a:pt x="23" y="363"/>
                    <a:pt x="23" y="363"/>
                    <a:pt x="23" y="363"/>
                  </a:cubicBezTo>
                  <a:cubicBezTo>
                    <a:pt x="44" y="325"/>
                    <a:pt x="44" y="325"/>
                    <a:pt x="44" y="325"/>
                  </a:cubicBezTo>
                  <a:cubicBezTo>
                    <a:pt x="44" y="243"/>
                    <a:pt x="44" y="243"/>
                    <a:pt x="44" y="243"/>
                  </a:cubicBezTo>
                  <a:cubicBezTo>
                    <a:pt x="44" y="239"/>
                    <a:pt x="46" y="236"/>
                    <a:pt x="49" y="234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84" y="213"/>
                    <a:pt x="90" y="215"/>
                    <a:pt x="93" y="21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6" y="252"/>
                    <a:pt x="116" y="255"/>
                    <a:pt x="115" y="257"/>
                  </a:cubicBezTo>
                  <a:cubicBezTo>
                    <a:pt x="111" y="272"/>
                    <a:pt x="111" y="272"/>
                    <a:pt x="111" y="272"/>
                  </a:cubicBezTo>
                  <a:cubicBezTo>
                    <a:pt x="170" y="302"/>
                    <a:pt x="170" y="302"/>
                    <a:pt x="170" y="302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257" y="287"/>
                    <a:pt x="257" y="287"/>
                    <a:pt x="257" y="287"/>
                  </a:cubicBezTo>
                  <a:cubicBezTo>
                    <a:pt x="298" y="248"/>
                    <a:pt x="298" y="248"/>
                    <a:pt x="298" y="248"/>
                  </a:cubicBezTo>
                  <a:cubicBezTo>
                    <a:pt x="385" y="187"/>
                    <a:pt x="385" y="187"/>
                    <a:pt x="385" y="187"/>
                  </a:cubicBezTo>
                  <a:cubicBezTo>
                    <a:pt x="386" y="186"/>
                    <a:pt x="387" y="186"/>
                    <a:pt x="388" y="186"/>
                  </a:cubicBezTo>
                  <a:cubicBezTo>
                    <a:pt x="498" y="167"/>
                    <a:pt x="498" y="167"/>
                    <a:pt x="498" y="167"/>
                  </a:cubicBezTo>
                  <a:cubicBezTo>
                    <a:pt x="538" y="167"/>
                    <a:pt x="538" y="167"/>
                    <a:pt x="538" y="167"/>
                  </a:cubicBezTo>
                  <a:cubicBezTo>
                    <a:pt x="538" y="127"/>
                    <a:pt x="538" y="127"/>
                    <a:pt x="538" y="127"/>
                  </a:cubicBezTo>
                  <a:cubicBezTo>
                    <a:pt x="510" y="91"/>
                    <a:pt x="510" y="91"/>
                    <a:pt x="510" y="91"/>
                  </a:cubicBezTo>
                  <a:cubicBezTo>
                    <a:pt x="508" y="88"/>
                    <a:pt x="507" y="84"/>
                    <a:pt x="509" y="81"/>
                  </a:cubicBezTo>
                  <a:cubicBezTo>
                    <a:pt x="521" y="60"/>
                    <a:pt x="521" y="60"/>
                    <a:pt x="521" y="60"/>
                  </a:cubicBezTo>
                  <a:cubicBezTo>
                    <a:pt x="522" y="51"/>
                    <a:pt x="528" y="38"/>
                    <a:pt x="545" y="33"/>
                  </a:cubicBezTo>
                  <a:cubicBezTo>
                    <a:pt x="561" y="27"/>
                    <a:pt x="615" y="2"/>
                    <a:pt x="616" y="1"/>
                  </a:cubicBezTo>
                  <a:cubicBezTo>
                    <a:pt x="618" y="0"/>
                    <a:pt x="620" y="0"/>
                    <a:pt x="622" y="1"/>
                  </a:cubicBezTo>
                  <a:cubicBezTo>
                    <a:pt x="800" y="40"/>
                    <a:pt x="800" y="40"/>
                    <a:pt x="800" y="40"/>
                  </a:cubicBezTo>
                  <a:cubicBezTo>
                    <a:pt x="804" y="41"/>
                    <a:pt x="807" y="45"/>
                    <a:pt x="807" y="50"/>
                  </a:cubicBezTo>
                  <a:cubicBezTo>
                    <a:pt x="807" y="110"/>
                    <a:pt x="807" y="110"/>
                    <a:pt x="807" y="110"/>
                  </a:cubicBezTo>
                  <a:cubicBezTo>
                    <a:pt x="807" y="112"/>
                    <a:pt x="807" y="114"/>
                    <a:pt x="806" y="115"/>
                  </a:cubicBezTo>
                  <a:cubicBezTo>
                    <a:pt x="779" y="165"/>
                    <a:pt x="779" y="165"/>
                    <a:pt x="779" y="165"/>
                  </a:cubicBezTo>
                  <a:cubicBezTo>
                    <a:pt x="764" y="195"/>
                    <a:pt x="764" y="195"/>
                    <a:pt x="764" y="195"/>
                  </a:cubicBezTo>
                  <a:cubicBezTo>
                    <a:pt x="776" y="217"/>
                    <a:pt x="776" y="217"/>
                    <a:pt x="776" y="217"/>
                  </a:cubicBezTo>
                  <a:cubicBezTo>
                    <a:pt x="777" y="218"/>
                    <a:pt x="777" y="220"/>
                    <a:pt x="777" y="222"/>
                  </a:cubicBezTo>
                  <a:cubicBezTo>
                    <a:pt x="777" y="272"/>
                    <a:pt x="777" y="272"/>
                    <a:pt x="777" y="272"/>
                  </a:cubicBezTo>
                  <a:cubicBezTo>
                    <a:pt x="777" y="274"/>
                    <a:pt x="777" y="276"/>
                    <a:pt x="775" y="277"/>
                  </a:cubicBezTo>
                  <a:cubicBezTo>
                    <a:pt x="745" y="317"/>
                    <a:pt x="745" y="317"/>
                    <a:pt x="745" y="317"/>
                  </a:cubicBezTo>
                  <a:cubicBezTo>
                    <a:pt x="742" y="321"/>
                    <a:pt x="737" y="322"/>
                    <a:pt x="733" y="320"/>
                  </a:cubicBezTo>
                  <a:cubicBezTo>
                    <a:pt x="677" y="289"/>
                    <a:pt x="677" y="289"/>
                    <a:pt x="677" y="289"/>
                  </a:cubicBezTo>
                  <a:cubicBezTo>
                    <a:pt x="663" y="285"/>
                    <a:pt x="663" y="285"/>
                    <a:pt x="663" y="285"/>
                  </a:cubicBezTo>
                  <a:cubicBezTo>
                    <a:pt x="650" y="299"/>
                    <a:pt x="650" y="299"/>
                    <a:pt x="650" y="299"/>
                  </a:cubicBezTo>
                  <a:cubicBezTo>
                    <a:pt x="657" y="352"/>
                    <a:pt x="657" y="352"/>
                    <a:pt x="657" y="352"/>
                  </a:cubicBezTo>
                  <a:cubicBezTo>
                    <a:pt x="672" y="359"/>
                    <a:pt x="672" y="359"/>
                    <a:pt x="672" y="359"/>
                  </a:cubicBezTo>
                  <a:cubicBezTo>
                    <a:pt x="701" y="345"/>
                    <a:pt x="701" y="345"/>
                    <a:pt x="701" y="345"/>
                  </a:cubicBezTo>
                  <a:cubicBezTo>
                    <a:pt x="702" y="345"/>
                    <a:pt x="702" y="345"/>
                    <a:pt x="703" y="344"/>
                  </a:cubicBezTo>
                  <a:cubicBezTo>
                    <a:pt x="753" y="334"/>
                    <a:pt x="753" y="334"/>
                    <a:pt x="753" y="334"/>
                  </a:cubicBezTo>
                  <a:cubicBezTo>
                    <a:pt x="754" y="334"/>
                    <a:pt x="755" y="334"/>
                    <a:pt x="756" y="334"/>
                  </a:cubicBezTo>
                  <a:cubicBezTo>
                    <a:pt x="799" y="339"/>
                    <a:pt x="799" y="339"/>
                    <a:pt x="799" y="339"/>
                  </a:cubicBezTo>
                  <a:cubicBezTo>
                    <a:pt x="804" y="340"/>
                    <a:pt x="807" y="344"/>
                    <a:pt x="807" y="348"/>
                  </a:cubicBezTo>
                  <a:cubicBezTo>
                    <a:pt x="807" y="380"/>
                    <a:pt x="807" y="380"/>
                    <a:pt x="807" y="380"/>
                  </a:cubicBezTo>
                  <a:cubicBezTo>
                    <a:pt x="807" y="382"/>
                    <a:pt x="807" y="384"/>
                    <a:pt x="805" y="386"/>
                  </a:cubicBezTo>
                  <a:cubicBezTo>
                    <a:pt x="780" y="418"/>
                    <a:pt x="780" y="418"/>
                    <a:pt x="780" y="418"/>
                  </a:cubicBezTo>
                  <a:cubicBezTo>
                    <a:pt x="779" y="419"/>
                    <a:pt x="778" y="420"/>
                    <a:pt x="777" y="420"/>
                  </a:cubicBezTo>
                  <a:cubicBezTo>
                    <a:pt x="732" y="443"/>
                    <a:pt x="732" y="443"/>
                    <a:pt x="732" y="443"/>
                  </a:cubicBezTo>
                  <a:cubicBezTo>
                    <a:pt x="722" y="459"/>
                    <a:pt x="722" y="459"/>
                    <a:pt x="722" y="459"/>
                  </a:cubicBezTo>
                  <a:cubicBezTo>
                    <a:pt x="745" y="490"/>
                    <a:pt x="745" y="490"/>
                    <a:pt x="745" y="490"/>
                  </a:cubicBezTo>
                  <a:cubicBezTo>
                    <a:pt x="799" y="498"/>
                    <a:pt x="799" y="498"/>
                    <a:pt x="799" y="498"/>
                  </a:cubicBezTo>
                  <a:cubicBezTo>
                    <a:pt x="802" y="498"/>
                    <a:pt x="804" y="499"/>
                    <a:pt x="805" y="501"/>
                  </a:cubicBezTo>
                  <a:cubicBezTo>
                    <a:pt x="833" y="539"/>
                    <a:pt x="833" y="539"/>
                    <a:pt x="833" y="539"/>
                  </a:cubicBezTo>
                  <a:cubicBezTo>
                    <a:pt x="834" y="540"/>
                    <a:pt x="834" y="541"/>
                    <a:pt x="835" y="542"/>
                  </a:cubicBezTo>
                  <a:cubicBezTo>
                    <a:pt x="847" y="611"/>
                    <a:pt x="847" y="611"/>
                    <a:pt x="847" y="611"/>
                  </a:cubicBezTo>
                  <a:cubicBezTo>
                    <a:pt x="847" y="613"/>
                    <a:pt x="847" y="614"/>
                    <a:pt x="847" y="616"/>
                  </a:cubicBezTo>
                  <a:cubicBezTo>
                    <a:pt x="832" y="663"/>
                    <a:pt x="832" y="663"/>
                    <a:pt x="832" y="663"/>
                  </a:cubicBezTo>
                  <a:cubicBezTo>
                    <a:pt x="832" y="664"/>
                    <a:pt x="831" y="665"/>
                    <a:pt x="830" y="666"/>
                  </a:cubicBezTo>
                  <a:cubicBezTo>
                    <a:pt x="795" y="714"/>
                    <a:pt x="795" y="714"/>
                    <a:pt x="795" y="714"/>
                  </a:cubicBezTo>
                  <a:cubicBezTo>
                    <a:pt x="795" y="715"/>
                    <a:pt x="794" y="715"/>
                    <a:pt x="793" y="716"/>
                  </a:cubicBezTo>
                  <a:cubicBezTo>
                    <a:pt x="721" y="766"/>
                    <a:pt x="721" y="766"/>
                    <a:pt x="721" y="766"/>
                  </a:cubicBezTo>
                  <a:cubicBezTo>
                    <a:pt x="719" y="767"/>
                    <a:pt x="717" y="768"/>
                    <a:pt x="715" y="768"/>
                  </a:cubicBezTo>
                  <a:close/>
                  <a:moveTo>
                    <a:pt x="438" y="749"/>
                  </a:moveTo>
                  <a:cubicBezTo>
                    <a:pt x="712" y="749"/>
                    <a:pt x="712" y="749"/>
                    <a:pt x="712" y="749"/>
                  </a:cubicBezTo>
                  <a:cubicBezTo>
                    <a:pt x="781" y="701"/>
                    <a:pt x="781" y="701"/>
                    <a:pt x="781" y="701"/>
                  </a:cubicBezTo>
                  <a:cubicBezTo>
                    <a:pt x="814" y="656"/>
                    <a:pt x="814" y="656"/>
                    <a:pt x="814" y="656"/>
                  </a:cubicBezTo>
                  <a:cubicBezTo>
                    <a:pt x="828" y="612"/>
                    <a:pt x="828" y="612"/>
                    <a:pt x="828" y="612"/>
                  </a:cubicBezTo>
                  <a:cubicBezTo>
                    <a:pt x="816" y="548"/>
                    <a:pt x="816" y="548"/>
                    <a:pt x="816" y="548"/>
                  </a:cubicBezTo>
                  <a:cubicBezTo>
                    <a:pt x="793" y="516"/>
                    <a:pt x="793" y="516"/>
                    <a:pt x="793" y="516"/>
                  </a:cubicBezTo>
                  <a:cubicBezTo>
                    <a:pt x="739" y="509"/>
                    <a:pt x="739" y="509"/>
                    <a:pt x="739" y="509"/>
                  </a:cubicBezTo>
                  <a:cubicBezTo>
                    <a:pt x="736" y="508"/>
                    <a:pt x="734" y="507"/>
                    <a:pt x="733" y="505"/>
                  </a:cubicBezTo>
                  <a:cubicBezTo>
                    <a:pt x="703" y="465"/>
                    <a:pt x="703" y="465"/>
                    <a:pt x="703" y="465"/>
                  </a:cubicBezTo>
                  <a:cubicBezTo>
                    <a:pt x="700" y="462"/>
                    <a:pt x="700" y="458"/>
                    <a:pt x="702" y="454"/>
                  </a:cubicBezTo>
                  <a:cubicBezTo>
                    <a:pt x="717" y="431"/>
                    <a:pt x="717" y="431"/>
                    <a:pt x="717" y="431"/>
                  </a:cubicBezTo>
                  <a:cubicBezTo>
                    <a:pt x="718" y="429"/>
                    <a:pt x="719" y="428"/>
                    <a:pt x="721" y="428"/>
                  </a:cubicBezTo>
                  <a:cubicBezTo>
                    <a:pt x="767" y="404"/>
                    <a:pt x="767" y="404"/>
                    <a:pt x="767" y="404"/>
                  </a:cubicBezTo>
                  <a:cubicBezTo>
                    <a:pt x="788" y="377"/>
                    <a:pt x="788" y="377"/>
                    <a:pt x="788" y="377"/>
                  </a:cubicBezTo>
                  <a:cubicBezTo>
                    <a:pt x="788" y="357"/>
                    <a:pt x="788" y="357"/>
                    <a:pt x="788" y="357"/>
                  </a:cubicBezTo>
                  <a:cubicBezTo>
                    <a:pt x="756" y="353"/>
                    <a:pt x="756" y="353"/>
                    <a:pt x="756" y="35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677" y="378"/>
                    <a:pt x="677" y="378"/>
                    <a:pt x="677" y="378"/>
                  </a:cubicBezTo>
                  <a:cubicBezTo>
                    <a:pt x="674" y="379"/>
                    <a:pt x="671" y="380"/>
                    <a:pt x="669" y="379"/>
                  </a:cubicBezTo>
                  <a:cubicBezTo>
                    <a:pt x="644" y="368"/>
                    <a:pt x="644" y="368"/>
                    <a:pt x="644" y="368"/>
                  </a:cubicBezTo>
                  <a:cubicBezTo>
                    <a:pt x="641" y="366"/>
                    <a:pt x="639" y="364"/>
                    <a:pt x="638" y="360"/>
                  </a:cubicBezTo>
                  <a:cubicBezTo>
                    <a:pt x="631" y="297"/>
                    <a:pt x="631" y="297"/>
                    <a:pt x="631" y="297"/>
                  </a:cubicBezTo>
                  <a:cubicBezTo>
                    <a:pt x="630" y="294"/>
                    <a:pt x="631" y="291"/>
                    <a:pt x="633" y="289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6" y="265"/>
                    <a:pt x="659" y="264"/>
                    <a:pt x="663" y="265"/>
                  </a:cubicBezTo>
                  <a:cubicBezTo>
                    <a:pt x="683" y="270"/>
                    <a:pt x="683" y="270"/>
                    <a:pt x="683" y="270"/>
                  </a:cubicBezTo>
                  <a:cubicBezTo>
                    <a:pt x="683" y="271"/>
                    <a:pt x="684" y="271"/>
                    <a:pt x="685" y="271"/>
                  </a:cubicBezTo>
                  <a:cubicBezTo>
                    <a:pt x="735" y="299"/>
                    <a:pt x="735" y="299"/>
                    <a:pt x="735" y="299"/>
                  </a:cubicBezTo>
                  <a:cubicBezTo>
                    <a:pt x="758" y="269"/>
                    <a:pt x="758" y="269"/>
                    <a:pt x="758" y="269"/>
                  </a:cubicBezTo>
                  <a:cubicBezTo>
                    <a:pt x="758" y="224"/>
                    <a:pt x="758" y="224"/>
                    <a:pt x="758" y="224"/>
                  </a:cubicBezTo>
                  <a:cubicBezTo>
                    <a:pt x="744" y="200"/>
                    <a:pt x="744" y="200"/>
                    <a:pt x="744" y="200"/>
                  </a:cubicBezTo>
                  <a:cubicBezTo>
                    <a:pt x="743" y="197"/>
                    <a:pt x="743" y="194"/>
                    <a:pt x="744" y="191"/>
                  </a:cubicBezTo>
                  <a:cubicBezTo>
                    <a:pt x="769" y="141"/>
                    <a:pt x="769" y="141"/>
                    <a:pt x="769" y="141"/>
                  </a:cubicBezTo>
                  <a:cubicBezTo>
                    <a:pt x="788" y="108"/>
                    <a:pt x="788" y="108"/>
                    <a:pt x="788" y="108"/>
                  </a:cubicBezTo>
                  <a:cubicBezTo>
                    <a:pt x="788" y="57"/>
                    <a:pt x="788" y="57"/>
                    <a:pt x="788" y="57"/>
                  </a:cubicBezTo>
                  <a:cubicBezTo>
                    <a:pt x="621" y="20"/>
                    <a:pt x="621" y="20"/>
                    <a:pt x="621" y="20"/>
                  </a:cubicBezTo>
                  <a:cubicBezTo>
                    <a:pt x="609" y="26"/>
                    <a:pt x="566" y="46"/>
                    <a:pt x="550" y="51"/>
                  </a:cubicBezTo>
                  <a:cubicBezTo>
                    <a:pt x="540" y="54"/>
                    <a:pt x="540" y="61"/>
                    <a:pt x="540" y="63"/>
                  </a:cubicBezTo>
                  <a:cubicBezTo>
                    <a:pt x="540" y="64"/>
                    <a:pt x="539" y="66"/>
                    <a:pt x="538" y="67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6" y="119"/>
                    <a:pt x="557" y="122"/>
                    <a:pt x="557" y="124"/>
                  </a:cubicBezTo>
                  <a:cubicBezTo>
                    <a:pt x="557" y="177"/>
                    <a:pt x="557" y="177"/>
                    <a:pt x="557" y="177"/>
                  </a:cubicBezTo>
                  <a:cubicBezTo>
                    <a:pt x="557" y="182"/>
                    <a:pt x="553" y="186"/>
                    <a:pt x="548" y="186"/>
                  </a:cubicBezTo>
                  <a:cubicBezTo>
                    <a:pt x="500" y="186"/>
                    <a:pt x="500" y="186"/>
                    <a:pt x="500" y="186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10" y="263"/>
                    <a:pt x="310" y="263"/>
                    <a:pt x="310" y="263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2"/>
                    <a:pt x="268" y="302"/>
                    <a:pt x="267" y="303"/>
                  </a:cubicBezTo>
                  <a:cubicBezTo>
                    <a:pt x="237" y="320"/>
                    <a:pt x="237" y="320"/>
                    <a:pt x="237" y="320"/>
                  </a:cubicBezTo>
                  <a:cubicBezTo>
                    <a:pt x="236" y="321"/>
                    <a:pt x="234" y="321"/>
                    <a:pt x="232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4" y="321"/>
                    <a:pt x="163" y="320"/>
                  </a:cubicBezTo>
                  <a:cubicBezTo>
                    <a:pt x="95" y="286"/>
                    <a:pt x="95" y="286"/>
                    <a:pt x="95" y="286"/>
                  </a:cubicBezTo>
                  <a:cubicBezTo>
                    <a:pt x="91" y="283"/>
                    <a:pt x="89" y="279"/>
                    <a:pt x="91" y="274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327"/>
                    <a:pt x="63" y="327"/>
                    <a:pt x="63" y="327"/>
                  </a:cubicBezTo>
                  <a:cubicBezTo>
                    <a:pt x="63" y="329"/>
                    <a:pt x="63" y="331"/>
                    <a:pt x="62" y="332"/>
                  </a:cubicBezTo>
                  <a:cubicBezTo>
                    <a:pt x="38" y="374"/>
                    <a:pt x="38" y="374"/>
                    <a:pt x="38" y="374"/>
                  </a:cubicBezTo>
                  <a:cubicBezTo>
                    <a:pt x="37" y="376"/>
                    <a:pt x="36" y="377"/>
                    <a:pt x="35" y="377"/>
                  </a:cubicBezTo>
                  <a:cubicBezTo>
                    <a:pt x="23" y="386"/>
                    <a:pt x="23" y="386"/>
                    <a:pt x="23" y="386"/>
                  </a:cubicBezTo>
                  <a:cubicBezTo>
                    <a:pt x="77" y="456"/>
                    <a:pt x="77" y="456"/>
                    <a:pt x="77" y="456"/>
                  </a:cubicBezTo>
                  <a:cubicBezTo>
                    <a:pt x="108" y="499"/>
                    <a:pt x="108" y="499"/>
                    <a:pt x="108" y="499"/>
                  </a:cubicBezTo>
                  <a:cubicBezTo>
                    <a:pt x="110" y="502"/>
                    <a:pt x="110" y="506"/>
                    <a:pt x="108" y="510"/>
                  </a:cubicBezTo>
                  <a:cubicBezTo>
                    <a:pt x="79" y="555"/>
                    <a:pt x="79" y="555"/>
                    <a:pt x="79" y="555"/>
                  </a:cubicBezTo>
                  <a:cubicBezTo>
                    <a:pt x="79" y="655"/>
                    <a:pt x="79" y="655"/>
                    <a:pt x="79" y="655"/>
                  </a:cubicBezTo>
                  <a:cubicBezTo>
                    <a:pt x="184" y="672"/>
                    <a:pt x="184" y="672"/>
                    <a:pt x="184" y="672"/>
                  </a:cubicBezTo>
                  <a:cubicBezTo>
                    <a:pt x="188" y="673"/>
                    <a:pt x="192" y="677"/>
                    <a:pt x="192" y="681"/>
                  </a:cubicBezTo>
                  <a:cubicBezTo>
                    <a:pt x="194" y="705"/>
                    <a:pt x="194" y="705"/>
                    <a:pt x="194" y="705"/>
                  </a:cubicBezTo>
                  <a:cubicBezTo>
                    <a:pt x="252" y="709"/>
                    <a:pt x="252" y="709"/>
                    <a:pt x="252" y="709"/>
                  </a:cubicBezTo>
                  <a:cubicBezTo>
                    <a:pt x="313" y="669"/>
                    <a:pt x="313" y="669"/>
                    <a:pt x="313" y="669"/>
                  </a:cubicBezTo>
                  <a:cubicBezTo>
                    <a:pt x="317" y="666"/>
                    <a:pt x="323" y="667"/>
                    <a:pt x="326" y="670"/>
                  </a:cubicBezTo>
                  <a:cubicBezTo>
                    <a:pt x="353" y="702"/>
                    <a:pt x="353" y="702"/>
                    <a:pt x="353" y="702"/>
                  </a:cubicBezTo>
                  <a:cubicBezTo>
                    <a:pt x="414" y="715"/>
                    <a:pt x="414" y="715"/>
                    <a:pt x="414" y="715"/>
                  </a:cubicBezTo>
                  <a:cubicBezTo>
                    <a:pt x="417" y="715"/>
                    <a:pt x="419" y="717"/>
                    <a:pt x="421" y="719"/>
                  </a:cubicBezTo>
                  <a:lnTo>
                    <a:pt x="438" y="74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66733B19-E202-4D3F-AAB2-C306A1DFC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2643"/>
              <a:ext cx="32" cy="39"/>
            </a:xfrm>
            <a:custGeom>
              <a:avLst/>
              <a:gdLst>
                <a:gd name="T0" fmla="*/ 8 w 32"/>
                <a:gd name="T1" fmla="*/ 0 h 39"/>
                <a:gd name="T2" fmla="*/ 0 w 32"/>
                <a:gd name="T3" fmla="*/ 12 h 39"/>
                <a:gd name="T4" fmla="*/ 10 w 32"/>
                <a:gd name="T5" fmla="*/ 28 h 39"/>
                <a:gd name="T6" fmla="*/ 20 w 32"/>
                <a:gd name="T7" fmla="*/ 39 h 39"/>
                <a:gd name="T8" fmla="*/ 32 w 32"/>
                <a:gd name="T9" fmla="*/ 32 h 39"/>
                <a:gd name="T10" fmla="*/ 32 w 32"/>
                <a:gd name="T11" fmla="*/ 20 h 39"/>
                <a:gd name="T12" fmla="*/ 32 w 32"/>
                <a:gd name="T13" fmla="*/ 0 h 39"/>
                <a:gd name="T14" fmla="*/ 8 w 3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9">
                  <a:moveTo>
                    <a:pt x="8" y="0"/>
                  </a:moveTo>
                  <a:lnTo>
                    <a:pt x="0" y="12"/>
                  </a:lnTo>
                  <a:lnTo>
                    <a:pt x="10" y="28"/>
                  </a:lnTo>
                  <a:lnTo>
                    <a:pt x="20" y="39"/>
                  </a:lnTo>
                  <a:lnTo>
                    <a:pt x="32" y="32"/>
                  </a:lnTo>
                  <a:lnTo>
                    <a:pt x="32" y="20"/>
                  </a:lnTo>
                  <a:lnTo>
                    <a:pt x="32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E6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2EF82409-4AF2-4255-8B1C-7DFE4FA02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2640"/>
              <a:ext cx="40" cy="46"/>
            </a:xfrm>
            <a:custGeom>
              <a:avLst/>
              <a:gdLst>
                <a:gd name="T0" fmla="*/ 60 w 100"/>
                <a:gd name="T1" fmla="*/ 118 h 118"/>
                <a:gd name="T2" fmla="*/ 53 w 100"/>
                <a:gd name="T3" fmla="*/ 114 h 118"/>
                <a:gd name="T4" fmla="*/ 26 w 100"/>
                <a:gd name="T5" fmla="*/ 85 h 118"/>
                <a:gd name="T6" fmla="*/ 24 w 100"/>
                <a:gd name="T7" fmla="*/ 83 h 118"/>
                <a:gd name="T8" fmla="*/ 2 w 100"/>
                <a:gd name="T9" fmla="*/ 43 h 118"/>
                <a:gd name="T10" fmla="*/ 2 w 100"/>
                <a:gd name="T11" fmla="*/ 33 h 118"/>
                <a:gd name="T12" fmla="*/ 21 w 100"/>
                <a:gd name="T13" fmla="*/ 4 h 118"/>
                <a:gd name="T14" fmla="*/ 29 w 100"/>
                <a:gd name="T15" fmla="*/ 0 h 118"/>
                <a:gd name="T16" fmla="*/ 90 w 100"/>
                <a:gd name="T17" fmla="*/ 0 h 118"/>
                <a:gd name="T18" fmla="*/ 100 w 100"/>
                <a:gd name="T19" fmla="*/ 9 h 118"/>
                <a:gd name="T20" fmla="*/ 100 w 100"/>
                <a:gd name="T21" fmla="*/ 89 h 118"/>
                <a:gd name="T22" fmla="*/ 95 w 100"/>
                <a:gd name="T23" fmla="*/ 97 h 118"/>
                <a:gd name="T24" fmla="*/ 65 w 100"/>
                <a:gd name="T25" fmla="*/ 116 h 118"/>
                <a:gd name="T26" fmla="*/ 60 w 100"/>
                <a:gd name="T27" fmla="*/ 118 h 118"/>
                <a:gd name="T28" fmla="*/ 40 w 100"/>
                <a:gd name="T29" fmla="*/ 72 h 118"/>
                <a:gd name="T30" fmla="*/ 62 w 100"/>
                <a:gd name="T31" fmla="*/ 96 h 118"/>
                <a:gd name="T32" fmla="*/ 80 w 100"/>
                <a:gd name="T33" fmla="*/ 83 h 118"/>
                <a:gd name="T34" fmla="*/ 80 w 100"/>
                <a:gd name="T35" fmla="*/ 19 h 118"/>
                <a:gd name="T36" fmla="*/ 34 w 100"/>
                <a:gd name="T37" fmla="*/ 19 h 118"/>
                <a:gd name="T38" fmla="*/ 21 w 100"/>
                <a:gd name="T39" fmla="*/ 39 h 118"/>
                <a:gd name="T40" fmla="*/ 40 w 100"/>
                <a:gd name="T41" fmla="*/ 7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18">
                  <a:moveTo>
                    <a:pt x="60" y="118"/>
                  </a:moveTo>
                  <a:cubicBezTo>
                    <a:pt x="57" y="118"/>
                    <a:pt x="55" y="117"/>
                    <a:pt x="53" y="11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5" y="84"/>
                    <a:pt x="25" y="83"/>
                    <a:pt x="24" y="8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0"/>
                    <a:pt x="0" y="36"/>
                    <a:pt x="2" y="3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1"/>
                    <a:pt x="25" y="0"/>
                    <a:pt x="2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5" y="0"/>
                    <a:pt x="100" y="4"/>
                    <a:pt x="100" y="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0" y="92"/>
                    <a:pt x="98" y="95"/>
                    <a:pt x="95" y="97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4" y="117"/>
                    <a:pt x="62" y="118"/>
                    <a:pt x="60" y="118"/>
                  </a:cubicBezTo>
                  <a:close/>
                  <a:moveTo>
                    <a:pt x="40" y="72"/>
                  </a:moveTo>
                  <a:cubicBezTo>
                    <a:pt x="62" y="96"/>
                    <a:pt x="62" y="96"/>
                    <a:pt x="62" y="96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1" y="39"/>
                    <a:pt x="21" y="39"/>
                    <a:pt x="21" y="39"/>
                  </a:cubicBezTo>
                  <a:lnTo>
                    <a:pt x="40" y="72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778B90A8-034D-48AA-9C90-8236BAD0A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" y="2512"/>
              <a:ext cx="62" cy="59"/>
            </a:xfrm>
            <a:custGeom>
              <a:avLst/>
              <a:gdLst>
                <a:gd name="T0" fmla="*/ 34 w 62"/>
                <a:gd name="T1" fmla="*/ 0 h 59"/>
                <a:gd name="T2" fmla="*/ 25 w 62"/>
                <a:gd name="T3" fmla="*/ 17 h 59"/>
                <a:gd name="T4" fmla="*/ 9 w 62"/>
                <a:gd name="T5" fmla="*/ 23 h 59"/>
                <a:gd name="T6" fmla="*/ 0 w 62"/>
                <a:gd name="T7" fmla="*/ 32 h 59"/>
                <a:gd name="T8" fmla="*/ 17 w 62"/>
                <a:gd name="T9" fmla="*/ 52 h 59"/>
                <a:gd name="T10" fmla="*/ 38 w 62"/>
                <a:gd name="T11" fmla="*/ 59 h 59"/>
                <a:gd name="T12" fmla="*/ 62 w 62"/>
                <a:gd name="T13" fmla="*/ 43 h 59"/>
                <a:gd name="T14" fmla="*/ 46 w 62"/>
                <a:gd name="T15" fmla="*/ 25 h 59"/>
                <a:gd name="T16" fmla="*/ 53 w 62"/>
                <a:gd name="T17" fmla="*/ 10 h 59"/>
                <a:gd name="T18" fmla="*/ 34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34" y="0"/>
                  </a:moveTo>
                  <a:lnTo>
                    <a:pt x="25" y="17"/>
                  </a:lnTo>
                  <a:lnTo>
                    <a:pt x="9" y="23"/>
                  </a:lnTo>
                  <a:lnTo>
                    <a:pt x="0" y="32"/>
                  </a:lnTo>
                  <a:lnTo>
                    <a:pt x="17" y="52"/>
                  </a:lnTo>
                  <a:lnTo>
                    <a:pt x="38" y="59"/>
                  </a:lnTo>
                  <a:lnTo>
                    <a:pt x="62" y="43"/>
                  </a:lnTo>
                  <a:lnTo>
                    <a:pt x="46" y="25"/>
                  </a:lnTo>
                  <a:lnTo>
                    <a:pt x="5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9C6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9E7B57EC-9834-4DA5-9B27-B2C8BA2E1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" y="2446"/>
              <a:ext cx="51" cy="121"/>
            </a:xfrm>
            <a:custGeom>
              <a:avLst/>
              <a:gdLst>
                <a:gd name="T0" fmla="*/ 50 w 128"/>
                <a:gd name="T1" fmla="*/ 53 h 304"/>
                <a:gd name="T2" fmla="*/ 41 w 128"/>
                <a:gd name="T3" fmla="*/ 67 h 304"/>
                <a:gd name="T4" fmla="*/ 41 w 128"/>
                <a:gd name="T5" fmla="*/ 100 h 304"/>
                <a:gd name="T6" fmla="*/ 41 w 128"/>
                <a:gd name="T7" fmla="*/ 167 h 304"/>
                <a:gd name="T8" fmla="*/ 16 w 128"/>
                <a:gd name="T9" fmla="*/ 167 h 304"/>
                <a:gd name="T10" fmla="*/ 0 w 128"/>
                <a:gd name="T11" fmla="*/ 158 h 304"/>
                <a:gd name="T12" fmla="*/ 0 w 128"/>
                <a:gd name="T13" fmla="*/ 178 h 304"/>
                <a:gd name="T14" fmla="*/ 22 w 128"/>
                <a:gd name="T15" fmla="*/ 201 h 304"/>
                <a:gd name="T16" fmla="*/ 43 w 128"/>
                <a:gd name="T17" fmla="*/ 189 h 304"/>
                <a:gd name="T18" fmla="*/ 46 w 128"/>
                <a:gd name="T19" fmla="*/ 214 h 304"/>
                <a:gd name="T20" fmla="*/ 43 w 128"/>
                <a:gd name="T21" fmla="*/ 254 h 304"/>
                <a:gd name="T22" fmla="*/ 43 w 128"/>
                <a:gd name="T23" fmla="*/ 304 h 304"/>
                <a:gd name="T24" fmla="*/ 96 w 128"/>
                <a:gd name="T25" fmla="*/ 285 h 304"/>
                <a:gd name="T26" fmla="*/ 128 w 128"/>
                <a:gd name="T27" fmla="*/ 304 h 304"/>
                <a:gd name="T28" fmla="*/ 128 w 128"/>
                <a:gd name="T29" fmla="*/ 261 h 304"/>
                <a:gd name="T30" fmla="*/ 101 w 128"/>
                <a:gd name="T31" fmla="*/ 149 h 304"/>
                <a:gd name="T32" fmla="*/ 108 w 128"/>
                <a:gd name="T33" fmla="*/ 123 h 304"/>
                <a:gd name="T34" fmla="*/ 118 w 128"/>
                <a:gd name="T35" fmla="*/ 57 h 304"/>
                <a:gd name="T36" fmla="*/ 90 w 128"/>
                <a:gd name="T37" fmla="*/ 41 h 304"/>
                <a:gd name="T38" fmla="*/ 85 w 128"/>
                <a:gd name="T39" fmla="*/ 8 h 304"/>
                <a:gd name="T40" fmla="*/ 68 w 128"/>
                <a:gd name="T41" fmla="*/ 0 h 304"/>
                <a:gd name="T42" fmla="*/ 58 w 128"/>
                <a:gd name="T43" fmla="*/ 7 h 304"/>
                <a:gd name="T44" fmla="*/ 59 w 128"/>
                <a:gd name="T45" fmla="*/ 29 h 304"/>
                <a:gd name="T46" fmla="*/ 50 w 128"/>
                <a:gd name="T47" fmla="*/ 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304">
                  <a:moveTo>
                    <a:pt x="50" y="53"/>
                  </a:moveTo>
                  <a:cubicBezTo>
                    <a:pt x="41" y="67"/>
                    <a:pt x="41" y="67"/>
                    <a:pt x="41" y="67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6" y="214"/>
                    <a:pt x="46" y="214"/>
                    <a:pt x="46" y="21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128" y="304"/>
                    <a:pt x="128" y="304"/>
                    <a:pt x="128" y="304"/>
                  </a:cubicBezTo>
                  <a:cubicBezTo>
                    <a:pt x="128" y="261"/>
                    <a:pt x="128" y="261"/>
                    <a:pt x="128" y="261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49"/>
                    <a:pt x="104" y="127"/>
                    <a:pt x="108" y="123"/>
                  </a:cubicBezTo>
                  <a:cubicBezTo>
                    <a:pt x="113" y="118"/>
                    <a:pt x="118" y="57"/>
                    <a:pt x="118" y="57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0" y="53"/>
                  </a:lnTo>
                  <a:close/>
                </a:path>
              </a:pathLst>
            </a:custGeom>
            <a:solidFill>
              <a:srgbClr val="F4B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2A7D7BB2-363D-4AA7-A953-9D5A369A3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2470"/>
              <a:ext cx="262" cy="13"/>
            </a:xfrm>
            <a:custGeom>
              <a:avLst/>
              <a:gdLst>
                <a:gd name="T0" fmla="*/ 649 w 658"/>
                <a:gd name="T1" fmla="*/ 32 h 32"/>
                <a:gd name="T2" fmla="*/ 649 w 658"/>
                <a:gd name="T3" fmla="*/ 32 h 32"/>
                <a:gd name="T4" fmla="*/ 9 w 658"/>
                <a:gd name="T5" fmla="*/ 20 h 32"/>
                <a:gd name="T6" fmla="*/ 0 w 658"/>
                <a:gd name="T7" fmla="*/ 10 h 32"/>
                <a:gd name="T8" fmla="*/ 10 w 658"/>
                <a:gd name="T9" fmla="*/ 1 h 32"/>
                <a:gd name="T10" fmla="*/ 649 w 658"/>
                <a:gd name="T11" fmla="*/ 13 h 32"/>
                <a:gd name="T12" fmla="*/ 658 w 658"/>
                <a:gd name="T13" fmla="*/ 23 h 32"/>
                <a:gd name="T14" fmla="*/ 649 w 65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8" h="32">
                  <a:moveTo>
                    <a:pt x="649" y="32"/>
                  </a:moveTo>
                  <a:cubicBezTo>
                    <a:pt x="649" y="32"/>
                    <a:pt x="649" y="32"/>
                    <a:pt x="649" y="3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10" y="1"/>
                  </a:cubicBezTo>
                  <a:cubicBezTo>
                    <a:pt x="649" y="13"/>
                    <a:pt x="649" y="13"/>
                    <a:pt x="649" y="13"/>
                  </a:cubicBezTo>
                  <a:cubicBezTo>
                    <a:pt x="654" y="13"/>
                    <a:pt x="658" y="18"/>
                    <a:pt x="658" y="23"/>
                  </a:cubicBezTo>
                  <a:cubicBezTo>
                    <a:pt x="658" y="28"/>
                    <a:pt x="654" y="32"/>
                    <a:pt x="649" y="32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1" name="Rectangle 164">
              <a:extLst>
                <a:ext uri="{FF2B5EF4-FFF2-40B4-BE49-F238E27FC236}">
                  <a16:creationId xmlns:a16="http://schemas.microsoft.com/office/drawing/2014/main" id="{120DC5D7-9184-428B-AEAE-29443C480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2581"/>
              <a:ext cx="1539" cy="73"/>
            </a:xfrm>
            <a:prstGeom prst="rect">
              <a:avLst/>
            </a:prstGeom>
            <a:solidFill>
              <a:srgbClr val="D39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2" name="Rectangle 165">
              <a:extLst>
                <a:ext uri="{FF2B5EF4-FFF2-40B4-BE49-F238E27FC236}">
                  <a16:creationId xmlns:a16="http://schemas.microsoft.com/office/drawing/2014/main" id="{7919AA60-A277-45A9-9B7F-263A4BE7B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654"/>
              <a:ext cx="1371" cy="79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3" name="Rectangle 166">
              <a:extLst>
                <a:ext uri="{FF2B5EF4-FFF2-40B4-BE49-F238E27FC236}">
                  <a16:creationId xmlns:a16="http://schemas.microsoft.com/office/drawing/2014/main" id="{2F962A32-CA25-433C-AE90-072DEEE5F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654"/>
              <a:ext cx="1371" cy="50"/>
            </a:xfrm>
            <a:prstGeom prst="rect">
              <a:avLst/>
            </a:prstGeom>
            <a:solidFill>
              <a:srgbClr val="7F4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D50D5CA7-E999-4554-8E82-E7B582F2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" y="3555"/>
              <a:ext cx="190" cy="22"/>
            </a:xfrm>
            <a:custGeom>
              <a:avLst/>
              <a:gdLst>
                <a:gd name="T0" fmla="*/ 445 w 474"/>
                <a:gd name="T1" fmla="*/ 57 h 57"/>
                <a:gd name="T2" fmla="*/ 29 w 474"/>
                <a:gd name="T3" fmla="*/ 57 h 57"/>
                <a:gd name="T4" fmla="*/ 0 w 474"/>
                <a:gd name="T5" fmla="*/ 28 h 57"/>
                <a:gd name="T6" fmla="*/ 29 w 474"/>
                <a:gd name="T7" fmla="*/ 0 h 57"/>
                <a:gd name="T8" fmla="*/ 445 w 474"/>
                <a:gd name="T9" fmla="*/ 0 h 57"/>
                <a:gd name="T10" fmla="*/ 474 w 474"/>
                <a:gd name="T11" fmla="*/ 28 h 57"/>
                <a:gd name="T12" fmla="*/ 445 w 474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57">
                  <a:moveTo>
                    <a:pt x="445" y="57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61" y="0"/>
                    <a:pt x="474" y="13"/>
                    <a:pt x="474" y="28"/>
                  </a:cubicBezTo>
                  <a:cubicBezTo>
                    <a:pt x="474" y="44"/>
                    <a:pt x="461" y="57"/>
                    <a:pt x="445" y="57"/>
                  </a:cubicBez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F795263C-510A-4275-8854-7576F610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" y="3555"/>
              <a:ext cx="1359" cy="22"/>
            </a:xfrm>
            <a:custGeom>
              <a:avLst/>
              <a:gdLst>
                <a:gd name="T0" fmla="*/ 3376 w 3404"/>
                <a:gd name="T1" fmla="*/ 57 h 57"/>
                <a:gd name="T2" fmla="*/ 28 w 3404"/>
                <a:gd name="T3" fmla="*/ 57 h 57"/>
                <a:gd name="T4" fmla="*/ 0 w 3404"/>
                <a:gd name="T5" fmla="*/ 28 h 57"/>
                <a:gd name="T6" fmla="*/ 28 w 3404"/>
                <a:gd name="T7" fmla="*/ 0 h 57"/>
                <a:gd name="T8" fmla="*/ 3376 w 3404"/>
                <a:gd name="T9" fmla="*/ 0 h 57"/>
                <a:gd name="T10" fmla="*/ 3404 w 3404"/>
                <a:gd name="T11" fmla="*/ 28 h 57"/>
                <a:gd name="T12" fmla="*/ 3376 w 3404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4" h="57">
                  <a:moveTo>
                    <a:pt x="3376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376" y="0"/>
                    <a:pt x="3376" y="0"/>
                    <a:pt x="3376" y="0"/>
                  </a:cubicBezTo>
                  <a:cubicBezTo>
                    <a:pt x="3392" y="0"/>
                    <a:pt x="3404" y="13"/>
                    <a:pt x="3404" y="28"/>
                  </a:cubicBezTo>
                  <a:cubicBezTo>
                    <a:pt x="3404" y="44"/>
                    <a:pt x="3392" y="57"/>
                    <a:pt x="3376" y="57"/>
                  </a:cubicBez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7D2D79CC-38BB-462E-A1BF-3088BAA21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" y="3555"/>
              <a:ext cx="309" cy="22"/>
            </a:xfrm>
            <a:custGeom>
              <a:avLst/>
              <a:gdLst>
                <a:gd name="T0" fmla="*/ 746 w 774"/>
                <a:gd name="T1" fmla="*/ 57 h 57"/>
                <a:gd name="T2" fmla="*/ 28 w 774"/>
                <a:gd name="T3" fmla="*/ 57 h 57"/>
                <a:gd name="T4" fmla="*/ 0 w 774"/>
                <a:gd name="T5" fmla="*/ 28 h 57"/>
                <a:gd name="T6" fmla="*/ 28 w 774"/>
                <a:gd name="T7" fmla="*/ 0 h 57"/>
                <a:gd name="T8" fmla="*/ 746 w 774"/>
                <a:gd name="T9" fmla="*/ 0 h 57"/>
                <a:gd name="T10" fmla="*/ 774 w 774"/>
                <a:gd name="T11" fmla="*/ 28 h 57"/>
                <a:gd name="T12" fmla="*/ 746 w 774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4" h="57">
                  <a:moveTo>
                    <a:pt x="746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61" y="0"/>
                    <a:pt x="774" y="13"/>
                    <a:pt x="774" y="28"/>
                  </a:cubicBezTo>
                  <a:cubicBezTo>
                    <a:pt x="774" y="44"/>
                    <a:pt x="761" y="57"/>
                    <a:pt x="746" y="57"/>
                  </a:cubicBez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102257C-5917-4D5B-A9E1-7BE038EBDCF2}"/>
              </a:ext>
            </a:extLst>
          </p:cNvPr>
          <p:cNvSpPr/>
          <p:nvPr/>
        </p:nvSpPr>
        <p:spPr>
          <a:xfrm>
            <a:off x="0" y="2555691"/>
            <a:ext cx="1222973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FDA6E9-5D3A-41CD-A305-1030F57CACC5}"/>
              </a:ext>
            </a:extLst>
          </p:cNvPr>
          <p:cNvSpPr/>
          <p:nvPr/>
        </p:nvSpPr>
        <p:spPr>
          <a:xfrm>
            <a:off x="0" y="3314956"/>
            <a:ext cx="1222973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0A95A8F-3687-49DF-A9F4-12FE8EFDAF5B}"/>
              </a:ext>
            </a:extLst>
          </p:cNvPr>
          <p:cNvSpPr/>
          <p:nvPr/>
        </p:nvSpPr>
        <p:spPr>
          <a:xfrm>
            <a:off x="0" y="3961453"/>
            <a:ext cx="1222973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65BCBB-55F0-483E-86E5-8CB748598F8A}"/>
              </a:ext>
            </a:extLst>
          </p:cNvPr>
          <p:cNvSpPr/>
          <p:nvPr/>
        </p:nvSpPr>
        <p:spPr>
          <a:xfrm>
            <a:off x="1018572" y="798586"/>
            <a:ext cx="7384648" cy="5391556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126" name="PA-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C335CC39-22F9-4153-BE52-CC5E26145AC9}"/>
              </a:ext>
            </a:extLst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1497" y="717563"/>
            <a:ext cx="487363" cy="487363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04743AB-E138-4D18-B365-C0E4E661C71E}"/>
              </a:ext>
            </a:extLst>
          </p:cNvPr>
          <p:cNvSpPr/>
          <p:nvPr/>
        </p:nvSpPr>
        <p:spPr>
          <a:xfrm>
            <a:off x="11173428" y="2088601"/>
            <a:ext cx="1018572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9C588F-B1D8-44EB-9C83-588428E697EA}"/>
              </a:ext>
            </a:extLst>
          </p:cNvPr>
          <p:cNvSpPr/>
          <p:nvPr/>
        </p:nvSpPr>
        <p:spPr>
          <a:xfrm>
            <a:off x="11173428" y="2847866"/>
            <a:ext cx="1018572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4C3FDE5-8D79-40C9-B8A6-D8DEDFA1C6C7}"/>
              </a:ext>
            </a:extLst>
          </p:cNvPr>
          <p:cNvSpPr/>
          <p:nvPr/>
        </p:nvSpPr>
        <p:spPr>
          <a:xfrm>
            <a:off x="11173428" y="3494363"/>
            <a:ext cx="1018572" cy="358815"/>
          </a:xfrm>
          <a:prstGeom prst="rect">
            <a:avLst/>
          </a:prstGeom>
          <a:solidFill>
            <a:srgbClr val="E45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0E89D9D-BA63-4BC4-A93F-A388E69543AB}"/>
              </a:ext>
            </a:extLst>
          </p:cNvPr>
          <p:cNvSpPr/>
          <p:nvPr/>
        </p:nvSpPr>
        <p:spPr>
          <a:xfrm>
            <a:off x="8795076" y="-152238"/>
            <a:ext cx="1408070" cy="1408070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2458F0AE-8EE3-4001-AFAE-DB7E1DAE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42" t="12837" r="24344" b="27485"/>
          <a:stretch>
            <a:fillRect/>
          </a:stretch>
        </p:blipFill>
        <p:spPr>
          <a:xfrm>
            <a:off x="263058" y="-617198"/>
            <a:ext cx="1334761" cy="1334761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04127E87-3190-447B-BA4E-3E2331DE0B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42" t="12837" r="24344" b="27485"/>
          <a:stretch>
            <a:fillRect/>
          </a:stretch>
        </p:blipFill>
        <p:spPr>
          <a:xfrm>
            <a:off x="9230722" y="5618766"/>
            <a:ext cx="1334761" cy="1334761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55" name="组合 2654">
            <a:extLst>
              <a:ext uri="{FF2B5EF4-FFF2-40B4-BE49-F238E27FC236}">
                <a16:creationId xmlns:a16="http://schemas.microsoft.com/office/drawing/2014/main" id="{D7EF342A-D9E1-4161-ACD3-D5C7CDD4E043}"/>
              </a:ext>
            </a:extLst>
          </p:cNvPr>
          <p:cNvGrpSpPr/>
          <p:nvPr/>
        </p:nvGrpSpPr>
        <p:grpSpPr>
          <a:xfrm>
            <a:off x="1222973" y="4859763"/>
            <a:ext cx="3437681" cy="1131106"/>
            <a:chOff x="1222973" y="4859763"/>
            <a:chExt cx="3437681" cy="1131106"/>
          </a:xfrm>
        </p:grpSpPr>
        <p:grpSp>
          <p:nvGrpSpPr>
            <p:cNvPr id="2497" name="组合 2496">
              <a:extLst>
                <a:ext uri="{FF2B5EF4-FFF2-40B4-BE49-F238E27FC236}">
                  <a16:creationId xmlns:a16="http://schemas.microsoft.com/office/drawing/2014/main" id="{93ECE503-2092-40FD-8CD8-EE82CB3C6C05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2475" name="椭圆 2474">
                <a:extLst>
                  <a:ext uri="{FF2B5EF4-FFF2-40B4-BE49-F238E27FC236}">
                    <a16:creationId xmlns:a16="http://schemas.microsoft.com/office/drawing/2014/main" id="{4DD6E575-FC34-463C-8B09-B34A729B8F8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6" name="椭圆 2475">
                <a:extLst>
                  <a:ext uri="{FF2B5EF4-FFF2-40B4-BE49-F238E27FC236}">
                    <a16:creationId xmlns:a16="http://schemas.microsoft.com/office/drawing/2014/main" id="{E83BCF42-7CEE-46D6-93B4-D6ADC9295681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7" name="椭圆 2476">
                <a:extLst>
                  <a:ext uri="{FF2B5EF4-FFF2-40B4-BE49-F238E27FC236}">
                    <a16:creationId xmlns:a16="http://schemas.microsoft.com/office/drawing/2014/main" id="{4EA131C2-CC66-4E53-AA9D-068758EE7F39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8" name="椭圆 2477">
                <a:extLst>
                  <a:ext uri="{FF2B5EF4-FFF2-40B4-BE49-F238E27FC236}">
                    <a16:creationId xmlns:a16="http://schemas.microsoft.com/office/drawing/2014/main" id="{3F34AC0B-5B5E-4B6D-91F6-AE257C7F3806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79" name="椭圆 2478">
                <a:extLst>
                  <a:ext uri="{FF2B5EF4-FFF2-40B4-BE49-F238E27FC236}">
                    <a16:creationId xmlns:a16="http://schemas.microsoft.com/office/drawing/2014/main" id="{F4BB1AEE-7FBD-4707-B624-F7D8FBD65815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0" name="椭圆 2479">
                <a:extLst>
                  <a:ext uri="{FF2B5EF4-FFF2-40B4-BE49-F238E27FC236}">
                    <a16:creationId xmlns:a16="http://schemas.microsoft.com/office/drawing/2014/main" id="{36D1B222-6104-43D3-BD62-F3FC4E3E0188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1" name="椭圆 2480">
                <a:extLst>
                  <a:ext uri="{FF2B5EF4-FFF2-40B4-BE49-F238E27FC236}">
                    <a16:creationId xmlns:a16="http://schemas.microsoft.com/office/drawing/2014/main" id="{C8614CDB-50BF-4614-A26C-40AC633B4F27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2" name="椭圆 2481">
                <a:extLst>
                  <a:ext uri="{FF2B5EF4-FFF2-40B4-BE49-F238E27FC236}">
                    <a16:creationId xmlns:a16="http://schemas.microsoft.com/office/drawing/2014/main" id="{C18870D5-0D59-4185-BDB4-9F5B8E0D9AC5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3" name="椭圆 2482">
                <a:extLst>
                  <a:ext uri="{FF2B5EF4-FFF2-40B4-BE49-F238E27FC236}">
                    <a16:creationId xmlns:a16="http://schemas.microsoft.com/office/drawing/2014/main" id="{99E4ED3F-F3B2-4337-B058-1A57EE75774D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4" name="椭圆 2483">
                <a:extLst>
                  <a:ext uri="{FF2B5EF4-FFF2-40B4-BE49-F238E27FC236}">
                    <a16:creationId xmlns:a16="http://schemas.microsoft.com/office/drawing/2014/main" id="{9EA8D052-4926-4A4B-8FEB-9EBDBAB0A2FC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5" name="椭圆 2484">
                <a:extLst>
                  <a:ext uri="{FF2B5EF4-FFF2-40B4-BE49-F238E27FC236}">
                    <a16:creationId xmlns:a16="http://schemas.microsoft.com/office/drawing/2014/main" id="{4AB24994-C983-45CD-9DBF-56ED8D437364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6" name="椭圆 2485">
                <a:extLst>
                  <a:ext uri="{FF2B5EF4-FFF2-40B4-BE49-F238E27FC236}">
                    <a16:creationId xmlns:a16="http://schemas.microsoft.com/office/drawing/2014/main" id="{91841B7D-449B-443A-8C13-ED7D44324D7C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7" name="椭圆 2486">
                <a:extLst>
                  <a:ext uri="{FF2B5EF4-FFF2-40B4-BE49-F238E27FC236}">
                    <a16:creationId xmlns:a16="http://schemas.microsoft.com/office/drawing/2014/main" id="{3C89389C-A55E-4B10-9492-D7E2C08CD666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8" name="椭圆 2487">
                <a:extLst>
                  <a:ext uri="{FF2B5EF4-FFF2-40B4-BE49-F238E27FC236}">
                    <a16:creationId xmlns:a16="http://schemas.microsoft.com/office/drawing/2014/main" id="{886CA519-02CF-4D17-A900-23828157386D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89" name="椭圆 2488">
                <a:extLst>
                  <a:ext uri="{FF2B5EF4-FFF2-40B4-BE49-F238E27FC236}">
                    <a16:creationId xmlns:a16="http://schemas.microsoft.com/office/drawing/2014/main" id="{13B72326-07CA-43A8-8819-24CDC6CDF020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0" name="椭圆 2489">
                <a:extLst>
                  <a:ext uri="{FF2B5EF4-FFF2-40B4-BE49-F238E27FC236}">
                    <a16:creationId xmlns:a16="http://schemas.microsoft.com/office/drawing/2014/main" id="{6E6898A0-7812-48A7-95C1-3C9BF6895E3A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1" name="椭圆 2490">
                <a:extLst>
                  <a:ext uri="{FF2B5EF4-FFF2-40B4-BE49-F238E27FC236}">
                    <a16:creationId xmlns:a16="http://schemas.microsoft.com/office/drawing/2014/main" id="{77618AEC-6F3B-4CDF-855B-B24487AB859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2" name="椭圆 2491">
                <a:extLst>
                  <a:ext uri="{FF2B5EF4-FFF2-40B4-BE49-F238E27FC236}">
                    <a16:creationId xmlns:a16="http://schemas.microsoft.com/office/drawing/2014/main" id="{BE1F7C32-1814-4D8D-9F22-B8B7AD5FFFE1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3" name="椭圆 2492">
                <a:extLst>
                  <a:ext uri="{FF2B5EF4-FFF2-40B4-BE49-F238E27FC236}">
                    <a16:creationId xmlns:a16="http://schemas.microsoft.com/office/drawing/2014/main" id="{8E601F9C-8339-4468-8D10-302D03C25DA8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4" name="椭圆 2493">
                <a:extLst>
                  <a:ext uri="{FF2B5EF4-FFF2-40B4-BE49-F238E27FC236}">
                    <a16:creationId xmlns:a16="http://schemas.microsoft.com/office/drawing/2014/main" id="{F2E7B8ED-6D81-4723-9B9B-085935881F52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5" name="椭圆 2494">
                <a:extLst>
                  <a:ext uri="{FF2B5EF4-FFF2-40B4-BE49-F238E27FC236}">
                    <a16:creationId xmlns:a16="http://schemas.microsoft.com/office/drawing/2014/main" id="{5C84F67B-761F-4071-85F0-926BDD3819F9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496" name="椭圆 2495">
                <a:extLst>
                  <a:ext uri="{FF2B5EF4-FFF2-40B4-BE49-F238E27FC236}">
                    <a16:creationId xmlns:a16="http://schemas.microsoft.com/office/drawing/2014/main" id="{3B85246B-70E8-4960-9F9F-B051ACDF900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498" name="组合 2497">
              <a:extLst>
                <a:ext uri="{FF2B5EF4-FFF2-40B4-BE49-F238E27FC236}">
                  <a16:creationId xmlns:a16="http://schemas.microsoft.com/office/drawing/2014/main" id="{2E2E991A-331C-4D96-8C3E-FCC00DE15132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2499" name="椭圆 2498">
                <a:extLst>
                  <a:ext uri="{FF2B5EF4-FFF2-40B4-BE49-F238E27FC236}">
                    <a16:creationId xmlns:a16="http://schemas.microsoft.com/office/drawing/2014/main" id="{87D32E4B-10AA-4916-B621-82FCFBFD0698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0" name="椭圆 2499">
                <a:extLst>
                  <a:ext uri="{FF2B5EF4-FFF2-40B4-BE49-F238E27FC236}">
                    <a16:creationId xmlns:a16="http://schemas.microsoft.com/office/drawing/2014/main" id="{8DE7A77A-BD78-4C3C-AF83-1A9E4F2EFDF0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1" name="椭圆 2500">
                <a:extLst>
                  <a:ext uri="{FF2B5EF4-FFF2-40B4-BE49-F238E27FC236}">
                    <a16:creationId xmlns:a16="http://schemas.microsoft.com/office/drawing/2014/main" id="{A948F82A-0874-4240-8035-2A3DA34ACA7A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2" name="椭圆 2501">
                <a:extLst>
                  <a:ext uri="{FF2B5EF4-FFF2-40B4-BE49-F238E27FC236}">
                    <a16:creationId xmlns:a16="http://schemas.microsoft.com/office/drawing/2014/main" id="{3C0BFD1B-1E33-484E-8E38-42071A5FC4F5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3" name="椭圆 2502">
                <a:extLst>
                  <a:ext uri="{FF2B5EF4-FFF2-40B4-BE49-F238E27FC236}">
                    <a16:creationId xmlns:a16="http://schemas.microsoft.com/office/drawing/2014/main" id="{CB3561A6-3380-4309-A1AB-111F455DC2BE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4" name="椭圆 2503">
                <a:extLst>
                  <a:ext uri="{FF2B5EF4-FFF2-40B4-BE49-F238E27FC236}">
                    <a16:creationId xmlns:a16="http://schemas.microsoft.com/office/drawing/2014/main" id="{3E27A66A-A9C5-433C-BFF1-A6140987089B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5" name="椭圆 2504">
                <a:extLst>
                  <a:ext uri="{FF2B5EF4-FFF2-40B4-BE49-F238E27FC236}">
                    <a16:creationId xmlns:a16="http://schemas.microsoft.com/office/drawing/2014/main" id="{AB4D9757-285E-4EBE-84B7-BD5674C0E230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6" name="椭圆 2505">
                <a:extLst>
                  <a:ext uri="{FF2B5EF4-FFF2-40B4-BE49-F238E27FC236}">
                    <a16:creationId xmlns:a16="http://schemas.microsoft.com/office/drawing/2014/main" id="{BBBA45A0-FE8E-49ED-BAB9-8EBA1654F8A2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7" name="椭圆 2506">
                <a:extLst>
                  <a:ext uri="{FF2B5EF4-FFF2-40B4-BE49-F238E27FC236}">
                    <a16:creationId xmlns:a16="http://schemas.microsoft.com/office/drawing/2014/main" id="{D09EAFA7-7D6D-43EC-A9D7-27D6EA248A89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8" name="椭圆 2507">
                <a:extLst>
                  <a:ext uri="{FF2B5EF4-FFF2-40B4-BE49-F238E27FC236}">
                    <a16:creationId xmlns:a16="http://schemas.microsoft.com/office/drawing/2014/main" id="{D1F739DC-D14A-4E7D-9B8D-496C167E3905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09" name="椭圆 2508">
                <a:extLst>
                  <a:ext uri="{FF2B5EF4-FFF2-40B4-BE49-F238E27FC236}">
                    <a16:creationId xmlns:a16="http://schemas.microsoft.com/office/drawing/2014/main" id="{9EA2020B-E8F3-4480-B144-22D292CD91D5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0" name="椭圆 2509">
                <a:extLst>
                  <a:ext uri="{FF2B5EF4-FFF2-40B4-BE49-F238E27FC236}">
                    <a16:creationId xmlns:a16="http://schemas.microsoft.com/office/drawing/2014/main" id="{65C010E2-06EE-403E-882A-1ED9CA9F707A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1" name="椭圆 2510">
                <a:extLst>
                  <a:ext uri="{FF2B5EF4-FFF2-40B4-BE49-F238E27FC236}">
                    <a16:creationId xmlns:a16="http://schemas.microsoft.com/office/drawing/2014/main" id="{11ADAAB4-D78C-4D60-AF97-AF7566DCB42C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2" name="椭圆 2511">
                <a:extLst>
                  <a:ext uri="{FF2B5EF4-FFF2-40B4-BE49-F238E27FC236}">
                    <a16:creationId xmlns:a16="http://schemas.microsoft.com/office/drawing/2014/main" id="{1F024396-D8B3-4A43-B3B5-BD793A160C8E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3" name="椭圆 2512">
                <a:extLst>
                  <a:ext uri="{FF2B5EF4-FFF2-40B4-BE49-F238E27FC236}">
                    <a16:creationId xmlns:a16="http://schemas.microsoft.com/office/drawing/2014/main" id="{6C8834CB-78B4-4560-93DA-1C44A0753698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4" name="椭圆 2513">
                <a:extLst>
                  <a:ext uri="{FF2B5EF4-FFF2-40B4-BE49-F238E27FC236}">
                    <a16:creationId xmlns:a16="http://schemas.microsoft.com/office/drawing/2014/main" id="{E93812A2-0026-4C8B-87A1-1F85C0369D86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5" name="椭圆 2514">
                <a:extLst>
                  <a:ext uri="{FF2B5EF4-FFF2-40B4-BE49-F238E27FC236}">
                    <a16:creationId xmlns:a16="http://schemas.microsoft.com/office/drawing/2014/main" id="{6ED46B1D-80CE-4EA8-9663-A53F93FBD7A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6" name="椭圆 2515">
                <a:extLst>
                  <a:ext uri="{FF2B5EF4-FFF2-40B4-BE49-F238E27FC236}">
                    <a16:creationId xmlns:a16="http://schemas.microsoft.com/office/drawing/2014/main" id="{B4FA3838-DC77-4656-B580-819C92B0367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7" name="椭圆 2516">
                <a:extLst>
                  <a:ext uri="{FF2B5EF4-FFF2-40B4-BE49-F238E27FC236}">
                    <a16:creationId xmlns:a16="http://schemas.microsoft.com/office/drawing/2014/main" id="{0CF48494-D92A-406C-8C83-CF484B94C553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8" name="椭圆 2517">
                <a:extLst>
                  <a:ext uri="{FF2B5EF4-FFF2-40B4-BE49-F238E27FC236}">
                    <a16:creationId xmlns:a16="http://schemas.microsoft.com/office/drawing/2014/main" id="{895F8ED6-EF22-4E62-B3C2-826C7B5A5167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19" name="椭圆 2518">
                <a:extLst>
                  <a:ext uri="{FF2B5EF4-FFF2-40B4-BE49-F238E27FC236}">
                    <a16:creationId xmlns:a16="http://schemas.microsoft.com/office/drawing/2014/main" id="{5D579904-E3A3-4257-AD73-9312D9640BE3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0" name="椭圆 2519">
                <a:extLst>
                  <a:ext uri="{FF2B5EF4-FFF2-40B4-BE49-F238E27FC236}">
                    <a16:creationId xmlns:a16="http://schemas.microsoft.com/office/drawing/2014/main" id="{7C9D3142-EC34-4AA8-9770-6667EDA30EE0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521" name="组合 2520">
              <a:extLst>
                <a:ext uri="{FF2B5EF4-FFF2-40B4-BE49-F238E27FC236}">
                  <a16:creationId xmlns:a16="http://schemas.microsoft.com/office/drawing/2014/main" id="{5A89737D-761D-4665-8568-4B04180ED2CA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2522" name="椭圆 2521">
                <a:extLst>
                  <a:ext uri="{FF2B5EF4-FFF2-40B4-BE49-F238E27FC236}">
                    <a16:creationId xmlns:a16="http://schemas.microsoft.com/office/drawing/2014/main" id="{B66EA09D-2E8A-4DB3-BF86-6C0F30A9C7BF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3" name="椭圆 2522">
                <a:extLst>
                  <a:ext uri="{FF2B5EF4-FFF2-40B4-BE49-F238E27FC236}">
                    <a16:creationId xmlns:a16="http://schemas.microsoft.com/office/drawing/2014/main" id="{5A89396C-4690-4EC0-A9F8-504D9B58FE8B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4" name="椭圆 2523">
                <a:extLst>
                  <a:ext uri="{FF2B5EF4-FFF2-40B4-BE49-F238E27FC236}">
                    <a16:creationId xmlns:a16="http://schemas.microsoft.com/office/drawing/2014/main" id="{D9003D1A-ED63-47C2-ABDB-A994F54D3305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5" name="椭圆 2524">
                <a:extLst>
                  <a:ext uri="{FF2B5EF4-FFF2-40B4-BE49-F238E27FC236}">
                    <a16:creationId xmlns:a16="http://schemas.microsoft.com/office/drawing/2014/main" id="{280B2644-A72D-4D20-9F22-5599FAF0C477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6" name="椭圆 2525">
                <a:extLst>
                  <a:ext uri="{FF2B5EF4-FFF2-40B4-BE49-F238E27FC236}">
                    <a16:creationId xmlns:a16="http://schemas.microsoft.com/office/drawing/2014/main" id="{3B6238DE-08D2-4401-8BB4-4FAE95A0D3C3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7" name="椭圆 2526">
                <a:extLst>
                  <a:ext uri="{FF2B5EF4-FFF2-40B4-BE49-F238E27FC236}">
                    <a16:creationId xmlns:a16="http://schemas.microsoft.com/office/drawing/2014/main" id="{E8357452-4DD5-4EB3-AA8D-52DF282E3222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8" name="椭圆 2527">
                <a:extLst>
                  <a:ext uri="{FF2B5EF4-FFF2-40B4-BE49-F238E27FC236}">
                    <a16:creationId xmlns:a16="http://schemas.microsoft.com/office/drawing/2014/main" id="{F695C5CE-A65E-46F4-86C9-BFCE681C2B38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29" name="椭圆 2528">
                <a:extLst>
                  <a:ext uri="{FF2B5EF4-FFF2-40B4-BE49-F238E27FC236}">
                    <a16:creationId xmlns:a16="http://schemas.microsoft.com/office/drawing/2014/main" id="{99DBCC2D-4D9A-456B-9727-8635C698A86E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0" name="椭圆 2529">
                <a:extLst>
                  <a:ext uri="{FF2B5EF4-FFF2-40B4-BE49-F238E27FC236}">
                    <a16:creationId xmlns:a16="http://schemas.microsoft.com/office/drawing/2014/main" id="{ADE3CDCA-0E38-45A4-9C68-011C17E83B7D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1" name="椭圆 2530">
                <a:extLst>
                  <a:ext uri="{FF2B5EF4-FFF2-40B4-BE49-F238E27FC236}">
                    <a16:creationId xmlns:a16="http://schemas.microsoft.com/office/drawing/2014/main" id="{8631D3DE-07FE-446B-9B0D-BDF5855680DD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2" name="椭圆 2531">
                <a:extLst>
                  <a:ext uri="{FF2B5EF4-FFF2-40B4-BE49-F238E27FC236}">
                    <a16:creationId xmlns:a16="http://schemas.microsoft.com/office/drawing/2014/main" id="{5D7B2D6D-C20F-4576-A35D-C38DCAFC33B0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3" name="椭圆 2532">
                <a:extLst>
                  <a:ext uri="{FF2B5EF4-FFF2-40B4-BE49-F238E27FC236}">
                    <a16:creationId xmlns:a16="http://schemas.microsoft.com/office/drawing/2014/main" id="{5296D221-B9A2-44A1-9AD5-7CF03CFFDA74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4" name="椭圆 2533">
                <a:extLst>
                  <a:ext uri="{FF2B5EF4-FFF2-40B4-BE49-F238E27FC236}">
                    <a16:creationId xmlns:a16="http://schemas.microsoft.com/office/drawing/2014/main" id="{C836E4A5-1C24-44C2-8260-89F1B8C4BBB4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5" name="椭圆 2534">
                <a:extLst>
                  <a:ext uri="{FF2B5EF4-FFF2-40B4-BE49-F238E27FC236}">
                    <a16:creationId xmlns:a16="http://schemas.microsoft.com/office/drawing/2014/main" id="{7086EC86-85AC-45EF-BA6B-685074691F55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6" name="椭圆 2535">
                <a:extLst>
                  <a:ext uri="{FF2B5EF4-FFF2-40B4-BE49-F238E27FC236}">
                    <a16:creationId xmlns:a16="http://schemas.microsoft.com/office/drawing/2014/main" id="{A8C453BF-D799-4B1D-9F20-847A2F8E9EBF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7" name="椭圆 2536">
                <a:extLst>
                  <a:ext uri="{FF2B5EF4-FFF2-40B4-BE49-F238E27FC236}">
                    <a16:creationId xmlns:a16="http://schemas.microsoft.com/office/drawing/2014/main" id="{C0956E87-B9FA-4936-AF74-F59A29FF38E5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8" name="椭圆 2537">
                <a:extLst>
                  <a:ext uri="{FF2B5EF4-FFF2-40B4-BE49-F238E27FC236}">
                    <a16:creationId xmlns:a16="http://schemas.microsoft.com/office/drawing/2014/main" id="{AFAB2601-5447-4A17-B0FB-6BB68AF8D0A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39" name="椭圆 2538">
                <a:extLst>
                  <a:ext uri="{FF2B5EF4-FFF2-40B4-BE49-F238E27FC236}">
                    <a16:creationId xmlns:a16="http://schemas.microsoft.com/office/drawing/2014/main" id="{200313D3-968A-43DA-98D4-718D7096CB32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0" name="椭圆 2539">
                <a:extLst>
                  <a:ext uri="{FF2B5EF4-FFF2-40B4-BE49-F238E27FC236}">
                    <a16:creationId xmlns:a16="http://schemas.microsoft.com/office/drawing/2014/main" id="{06A85DCA-9ED3-444E-A7E8-8ED8336A801E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1" name="椭圆 2540">
                <a:extLst>
                  <a:ext uri="{FF2B5EF4-FFF2-40B4-BE49-F238E27FC236}">
                    <a16:creationId xmlns:a16="http://schemas.microsoft.com/office/drawing/2014/main" id="{A6418F71-F242-4D35-BD1B-3E6626C5334C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2" name="椭圆 2541">
                <a:extLst>
                  <a:ext uri="{FF2B5EF4-FFF2-40B4-BE49-F238E27FC236}">
                    <a16:creationId xmlns:a16="http://schemas.microsoft.com/office/drawing/2014/main" id="{2DC829D7-A594-46E5-8487-852F57AFC540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3" name="椭圆 2542">
                <a:extLst>
                  <a:ext uri="{FF2B5EF4-FFF2-40B4-BE49-F238E27FC236}">
                    <a16:creationId xmlns:a16="http://schemas.microsoft.com/office/drawing/2014/main" id="{F884FA6A-5507-457A-8029-6910EB7E7DB3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544" name="组合 2543">
              <a:extLst>
                <a:ext uri="{FF2B5EF4-FFF2-40B4-BE49-F238E27FC236}">
                  <a16:creationId xmlns:a16="http://schemas.microsoft.com/office/drawing/2014/main" id="{A4CDC55D-9737-48FE-84F5-D3329DCE1038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2545" name="椭圆 2544">
                <a:extLst>
                  <a:ext uri="{FF2B5EF4-FFF2-40B4-BE49-F238E27FC236}">
                    <a16:creationId xmlns:a16="http://schemas.microsoft.com/office/drawing/2014/main" id="{2573B43C-8118-45F7-A265-118606EF7157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6" name="椭圆 2545">
                <a:extLst>
                  <a:ext uri="{FF2B5EF4-FFF2-40B4-BE49-F238E27FC236}">
                    <a16:creationId xmlns:a16="http://schemas.microsoft.com/office/drawing/2014/main" id="{5C617032-EFDE-44EE-96A1-1015E0CD3ED9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7" name="椭圆 2546">
                <a:extLst>
                  <a:ext uri="{FF2B5EF4-FFF2-40B4-BE49-F238E27FC236}">
                    <a16:creationId xmlns:a16="http://schemas.microsoft.com/office/drawing/2014/main" id="{22C9795B-27BB-45A1-A73B-5EF1F68A9142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8" name="椭圆 2547">
                <a:extLst>
                  <a:ext uri="{FF2B5EF4-FFF2-40B4-BE49-F238E27FC236}">
                    <a16:creationId xmlns:a16="http://schemas.microsoft.com/office/drawing/2014/main" id="{3E17EEB4-472C-41B2-BDCF-7D5DDEFBE0F9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49" name="椭圆 2548">
                <a:extLst>
                  <a:ext uri="{FF2B5EF4-FFF2-40B4-BE49-F238E27FC236}">
                    <a16:creationId xmlns:a16="http://schemas.microsoft.com/office/drawing/2014/main" id="{5A8755DD-36A6-44CC-A05D-58DEE11A690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0" name="椭圆 2549">
                <a:extLst>
                  <a:ext uri="{FF2B5EF4-FFF2-40B4-BE49-F238E27FC236}">
                    <a16:creationId xmlns:a16="http://schemas.microsoft.com/office/drawing/2014/main" id="{BF946C5C-F8C0-453E-9448-3EE59939C4F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1" name="椭圆 2550">
                <a:extLst>
                  <a:ext uri="{FF2B5EF4-FFF2-40B4-BE49-F238E27FC236}">
                    <a16:creationId xmlns:a16="http://schemas.microsoft.com/office/drawing/2014/main" id="{CC0F4B66-3AA3-4260-81BD-CD0DEFE2C71E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2" name="椭圆 2551">
                <a:extLst>
                  <a:ext uri="{FF2B5EF4-FFF2-40B4-BE49-F238E27FC236}">
                    <a16:creationId xmlns:a16="http://schemas.microsoft.com/office/drawing/2014/main" id="{A81172EA-0307-4A3A-AE81-AAC6529F9803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3" name="椭圆 2552">
                <a:extLst>
                  <a:ext uri="{FF2B5EF4-FFF2-40B4-BE49-F238E27FC236}">
                    <a16:creationId xmlns:a16="http://schemas.microsoft.com/office/drawing/2014/main" id="{7B7FBD65-7A74-4D8B-806B-23582B584603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4" name="椭圆 2553">
                <a:extLst>
                  <a:ext uri="{FF2B5EF4-FFF2-40B4-BE49-F238E27FC236}">
                    <a16:creationId xmlns:a16="http://schemas.microsoft.com/office/drawing/2014/main" id="{686B0BCE-6546-47E9-B38B-A4769334E1F1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5" name="椭圆 2554">
                <a:extLst>
                  <a:ext uri="{FF2B5EF4-FFF2-40B4-BE49-F238E27FC236}">
                    <a16:creationId xmlns:a16="http://schemas.microsoft.com/office/drawing/2014/main" id="{AD9576DE-56C8-44DA-BBBC-8330B16946E8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6" name="椭圆 2555">
                <a:extLst>
                  <a:ext uri="{FF2B5EF4-FFF2-40B4-BE49-F238E27FC236}">
                    <a16:creationId xmlns:a16="http://schemas.microsoft.com/office/drawing/2014/main" id="{F90CCC9E-6A7D-4899-8CCF-81959938642A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7" name="椭圆 2556">
                <a:extLst>
                  <a:ext uri="{FF2B5EF4-FFF2-40B4-BE49-F238E27FC236}">
                    <a16:creationId xmlns:a16="http://schemas.microsoft.com/office/drawing/2014/main" id="{251CD7FF-05CC-4771-9F7E-C12B068A79A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8" name="椭圆 2557">
                <a:extLst>
                  <a:ext uri="{FF2B5EF4-FFF2-40B4-BE49-F238E27FC236}">
                    <a16:creationId xmlns:a16="http://schemas.microsoft.com/office/drawing/2014/main" id="{EFCDE491-8BAA-4830-BF99-1A9BCDD2B10B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59" name="椭圆 2558">
                <a:extLst>
                  <a:ext uri="{FF2B5EF4-FFF2-40B4-BE49-F238E27FC236}">
                    <a16:creationId xmlns:a16="http://schemas.microsoft.com/office/drawing/2014/main" id="{85EB1034-FD67-49A5-AB89-1153444F1821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0" name="椭圆 2559">
                <a:extLst>
                  <a:ext uri="{FF2B5EF4-FFF2-40B4-BE49-F238E27FC236}">
                    <a16:creationId xmlns:a16="http://schemas.microsoft.com/office/drawing/2014/main" id="{FB017037-F2FA-4520-874C-4EC5A40209D2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1" name="椭圆 2560">
                <a:extLst>
                  <a:ext uri="{FF2B5EF4-FFF2-40B4-BE49-F238E27FC236}">
                    <a16:creationId xmlns:a16="http://schemas.microsoft.com/office/drawing/2014/main" id="{84C0CF20-5F9C-4403-854E-A4146D8FB237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2" name="椭圆 2561">
                <a:extLst>
                  <a:ext uri="{FF2B5EF4-FFF2-40B4-BE49-F238E27FC236}">
                    <a16:creationId xmlns:a16="http://schemas.microsoft.com/office/drawing/2014/main" id="{2ECBD273-2E40-4557-9D3B-01B17432F78E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3" name="椭圆 2562">
                <a:extLst>
                  <a:ext uri="{FF2B5EF4-FFF2-40B4-BE49-F238E27FC236}">
                    <a16:creationId xmlns:a16="http://schemas.microsoft.com/office/drawing/2014/main" id="{65475F95-AE2B-4E53-BEFB-5D990C63BD92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4" name="椭圆 2563">
                <a:extLst>
                  <a:ext uri="{FF2B5EF4-FFF2-40B4-BE49-F238E27FC236}">
                    <a16:creationId xmlns:a16="http://schemas.microsoft.com/office/drawing/2014/main" id="{4502A200-1129-42CA-BE5C-B995C414E660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5" name="椭圆 2564">
                <a:extLst>
                  <a:ext uri="{FF2B5EF4-FFF2-40B4-BE49-F238E27FC236}">
                    <a16:creationId xmlns:a16="http://schemas.microsoft.com/office/drawing/2014/main" id="{104576DE-D20A-4561-94A7-5E9C8420669C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6" name="椭圆 2565">
                <a:extLst>
                  <a:ext uri="{FF2B5EF4-FFF2-40B4-BE49-F238E27FC236}">
                    <a16:creationId xmlns:a16="http://schemas.microsoft.com/office/drawing/2014/main" id="{3417EEE4-485D-48AB-8E16-48FA81369BDC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567" name="组合 2566">
              <a:extLst>
                <a:ext uri="{FF2B5EF4-FFF2-40B4-BE49-F238E27FC236}">
                  <a16:creationId xmlns:a16="http://schemas.microsoft.com/office/drawing/2014/main" id="{0A4F8F45-F080-4042-A427-671EEAE47D3B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2568" name="椭圆 2567">
                <a:extLst>
                  <a:ext uri="{FF2B5EF4-FFF2-40B4-BE49-F238E27FC236}">
                    <a16:creationId xmlns:a16="http://schemas.microsoft.com/office/drawing/2014/main" id="{D70D3C3B-2041-4EBE-92DD-EBB527A5B0FD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69" name="椭圆 2568">
                <a:extLst>
                  <a:ext uri="{FF2B5EF4-FFF2-40B4-BE49-F238E27FC236}">
                    <a16:creationId xmlns:a16="http://schemas.microsoft.com/office/drawing/2014/main" id="{D0AB4B3D-953A-4225-A7CD-67D588586721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0" name="椭圆 2569">
                <a:extLst>
                  <a:ext uri="{FF2B5EF4-FFF2-40B4-BE49-F238E27FC236}">
                    <a16:creationId xmlns:a16="http://schemas.microsoft.com/office/drawing/2014/main" id="{4587059B-1959-4AF5-AF42-0CDBA867A0D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1" name="椭圆 2570">
                <a:extLst>
                  <a:ext uri="{FF2B5EF4-FFF2-40B4-BE49-F238E27FC236}">
                    <a16:creationId xmlns:a16="http://schemas.microsoft.com/office/drawing/2014/main" id="{E8FD8291-4A9E-4886-92D8-821716EA1407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2" name="椭圆 2571">
                <a:extLst>
                  <a:ext uri="{FF2B5EF4-FFF2-40B4-BE49-F238E27FC236}">
                    <a16:creationId xmlns:a16="http://schemas.microsoft.com/office/drawing/2014/main" id="{D841946E-DCC7-453F-A211-C747BAE4FF70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3" name="椭圆 2572">
                <a:extLst>
                  <a:ext uri="{FF2B5EF4-FFF2-40B4-BE49-F238E27FC236}">
                    <a16:creationId xmlns:a16="http://schemas.microsoft.com/office/drawing/2014/main" id="{15FCC62D-F66A-4DFF-828C-CEC24937514D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4" name="椭圆 2573">
                <a:extLst>
                  <a:ext uri="{FF2B5EF4-FFF2-40B4-BE49-F238E27FC236}">
                    <a16:creationId xmlns:a16="http://schemas.microsoft.com/office/drawing/2014/main" id="{19A03E99-99CF-4D4E-B2BE-0934BB6ECDDC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5" name="椭圆 2574">
                <a:extLst>
                  <a:ext uri="{FF2B5EF4-FFF2-40B4-BE49-F238E27FC236}">
                    <a16:creationId xmlns:a16="http://schemas.microsoft.com/office/drawing/2014/main" id="{53F98795-899A-402B-AB4D-A4D48A23813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6" name="椭圆 2575">
                <a:extLst>
                  <a:ext uri="{FF2B5EF4-FFF2-40B4-BE49-F238E27FC236}">
                    <a16:creationId xmlns:a16="http://schemas.microsoft.com/office/drawing/2014/main" id="{49688980-1DF1-4DC5-8D08-86E8C4D10A56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7" name="椭圆 2576">
                <a:extLst>
                  <a:ext uri="{FF2B5EF4-FFF2-40B4-BE49-F238E27FC236}">
                    <a16:creationId xmlns:a16="http://schemas.microsoft.com/office/drawing/2014/main" id="{B569368F-7BD8-4890-B737-244E8FDE9AC4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8" name="椭圆 2577">
                <a:extLst>
                  <a:ext uri="{FF2B5EF4-FFF2-40B4-BE49-F238E27FC236}">
                    <a16:creationId xmlns:a16="http://schemas.microsoft.com/office/drawing/2014/main" id="{8B334A32-C95A-4B83-8AC4-AF14096DAF37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79" name="椭圆 2578">
                <a:extLst>
                  <a:ext uri="{FF2B5EF4-FFF2-40B4-BE49-F238E27FC236}">
                    <a16:creationId xmlns:a16="http://schemas.microsoft.com/office/drawing/2014/main" id="{8FD9E6D9-4BEA-4ADC-8797-7736FC5B4967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0" name="椭圆 2579">
                <a:extLst>
                  <a:ext uri="{FF2B5EF4-FFF2-40B4-BE49-F238E27FC236}">
                    <a16:creationId xmlns:a16="http://schemas.microsoft.com/office/drawing/2014/main" id="{BE83034E-5A43-46D8-A837-1906F8261EE7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1" name="椭圆 2580">
                <a:extLst>
                  <a:ext uri="{FF2B5EF4-FFF2-40B4-BE49-F238E27FC236}">
                    <a16:creationId xmlns:a16="http://schemas.microsoft.com/office/drawing/2014/main" id="{545D65C5-9CC1-4119-9525-3B257A3D312A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2" name="椭圆 2581">
                <a:extLst>
                  <a:ext uri="{FF2B5EF4-FFF2-40B4-BE49-F238E27FC236}">
                    <a16:creationId xmlns:a16="http://schemas.microsoft.com/office/drawing/2014/main" id="{44A4B3DE-CC9E-429F-ADE1-0C31DBDDEE43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3" name="椭圆 2582">
                <a:extLst>
                  <a:ext uri="{FF2B5EF4-FFF2-40B4-BE49-F238E27FC236}">
                    <a16:creationId xmlns:a16="http://schemas.microsoft.com/office/drawing/2014/main" id="{0111C3F6-8BFB-4DC2-B5E5-C9986DE0CD0F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4" name="椭圆 2583">
                <a:extLst>
                  <a:ext uri="{FF2B5EF4-FFF2-40B4-BE49-F238E27FC236}">
                    <a16:creationId xmlns:a16="http://schemas.microsoft.com/office/drawing/2014/main" id="{C0A37DE1-2BF8-473B-A2F9-B932E9E9BECA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5" name="椭圆 2584">
                <a:extLst>
                  <a:ext uri="{FF2B5EF4-FFF2-40B4-BE49-F238E27FC236}">
                    <a16:creationId xmlns:a16="http://schemas.microsoft.com/office/drawing/2014/main" id="{03D4137C-15E4-46B0-8BEA-14CD9298CA50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6" name="椭圆 2585">
                <a:extLst>
                  <a:ext uri="{FF2B5EF4-FFF2-40B4-BE49-F238E27FC236}">
                    <a16:creationId xmlns:a16="http://schemas.microsoft.com/office/drawing/2014/main" id="{8807E881-6366-43DA-8815-AA81E2AC33AF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7" name="椭圆 2586">
                <a:extLst>
                  <a:ext uri="{FF2B5EF4-FFF2-40B4-BE49-F238E27FC236}">
                    <a16:creationId xmlns:a16="http://schemas.microsoft.com/office/drawing/2014/main" id="{5534E964-F2D8-4A1B-8986-D078E8D9D99E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8" name="椭圆 2587">
                <a:extLst>
                  <a:ext uri="{FF2B5EF4-FFF2-40B4-BE49-F238E27FC236}">
                    <a16:creationId xmlns:a16="http://schemas.microsoft.com/office/drawing/2014/main" id="{0D7289E9-73A6-4324-A257-5E4994E3E170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2589" name="椭圆 2588">
                <a:extLst>
                  <a:ext uri="{FF2B5EF4-FFF2-40B4-BE49-F238E27FC236}">
                    <a16:creationId xmlns:a16="http://schemas.microsoft.com/office/drawing/2014/main" id="{52DE0B5D-053F-413F-9D4D-6ACB86375390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A6C82CE-48E2-4F40-B18A-C61705EB0F56}"/>
              </a:ext>
            </a:extLst>
          </p:cNvPr>
          <p:cNvSpPr/>
          <p:nvPr/>
        </p:nvSpPr>
        <p:spPr>
          <a:xfrm>
            <a:off x="1666754" y="1501087"/>
            <a:ext cx="9630137" cy="3986556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1" name="文本框 2590">
            <a:extLst>
              <a:ext uri="{FF2B5EF4-FFF2-40B4-BE49-F238E27FC236}">
                <a16:creationId xmlns:a16="http://schemas.microsoft.com/office/drawing/2014/main" id="{DD3486B9-C97F-4A71-BDB6-874E297883C5}"/>
              </a:ext>
            </a:extLst>
          </p:cNvPr>
          <p:cNvSpPr txBox="1"/>
          <p:nvPr/>
        </p:nvSpPr>
        <p:spPr>
          <a:xfrm>
            <a:off x="1982809" y="1931182"/>
            <a:ext cx="38651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Thanks</a:t>
            </a:r>
            <a:endParaRPr lang="zh-CN" alt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2" name="矩形 2591">
            <a:extLst>
              <a:ext uri="{FF2B5EF4-FFF2-40B4-BE49-F238E27FC236}">
                <a16:creationId xmlns:a16="http://schemas.microsoft.com/office/drawing/2014/main" id="{DAFA7165-FA83-4290-BD40-1897BAD504C2}"/>
              </a:ext>
            </a:extLst>
          </p:cNvPr>
          <p:cNvSpPr/>
          <p:nvPr/>
        </p:nvSpPr>
        <p:spPr>
          <a:xfrm>
            <a:off x="7162664" y="2095748"/>
            <a:ext cx="4098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de-DE" altLang="zh-CN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4B310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GEOGRAPHY AND </a:t>
            </a:r>
          </a:p>
          <a:p>
            <a:pPr algn="dist"/>
            <a:r>
              <a:rPr lang="de-DE" altLang="zh-CN" sz="3200" b="1" dirty="0">
                <a:ln w="19050">
                  <a:solidFill>
                    <a:sysClr val="windowText" lastClr="000000"/>
                  </a:solidFill>
                </a:ln>
                <a:solidFill>
                  <a:srgbClr val="F4B310"/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TOPOGRAPHY</a:t>
            </a:r>
            <a:endParaRPr lang="zh-CN" altLang="en-US" sz="3200" b="1" dirty="0">
              <a:ln w="19050">
                <a:solidFill>
                  <a:sysClr val="windowText" lastClr="000000"/>
                </a:solidFill>
              </a:ln>
              <a:solidFill>
                <a:srgbClr val="F4B310"/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3" name="矩形 2592">
            <a:extLst>
              <a:ext uri="{FF2B5EF4-FFF2-40B4-BE49-F238E27FC236}">
                <a16:creationId xmlns:a16="http://schemas.microsoft.com/office/drawing/2014/main" id="{7A757C59-214C-4984-BB43-5F4E5A7D1685}"/>
              </a:ext>
            </a:extLst>
          </p:cNvPr>
          <p:cNvSpPr/>
          <p:nvPr/>
        </p:nvSpPr>
        <p:spPr>
          <a:xfrm>
            <a:off x="2179764" y="3509232"/>
            <a:ext cx="4788461" cy="646497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4" name="文本框 2593">
            <a:extLst>
              <a:ext uri="{FF2B5EF4-FFF2-40B4-BE49-F238E27FC236}">
                <a16:creationId xmlns:a16="http://schemas.microsoft.com/office/drawing/2014/main" id="{1DA25898-76EB-4B0E-990E-5DA9952E850C}"/>
              </a:ext>
            </a:extLst>
          </p:cNvPr>
          <p:cNvSpPr txBox="1"/>
          <p:nvPr/>
        </p:nvSpPr>
        <p:spPr>
          <a:xfrm>
            <a:off x="2627057" y="3601648"/>
            <a:ext cx="3893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rPr>
              <a:t>SEE YOU AGAIN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5" name="文本框 2594">
            <a:extLst>
              <a:ext uri="{FF2B5EF4-FFF2-40B4-BE49-F238E27FC236}">
                <a16:creationId xmlns:a16="http://schemas.microsoft.com/office/drawing/2014/main" id="{5130C7B8-0725-4D79-BB1D-ED6E2B767010}"/>
              </a:ext>
            </a:extLst>
          </p:cNvPr>
          <p:cNvSpPr txBox="1"/>
          <p:nvPr/>
        </p:nvSpPr>
        <p:spPr>
          <a:xfrm>
            <a:off x="3051368" y="4465935"/>
            <a:ext cx="295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</a:defRPr>
            </a:lvl1pPr>
          </a:lstStyle>
          <a:p>
            <a:pPr algn="l"/>
            <a:r>
              <a:rPr lang="en-US" altLang="zh-CN" dirty="0" err="1">
                <a:latin typeface="UTM Facebook K&amp;T" panose="02040603050506020204" pitchFamily="18" charset="0"/>
              </a:rPr>
              <a:t>Cre:Nhóm</a:t>
            </a:r>
            <a:r>
              <a:rPr lang="en-US" altLang="zh-CN" dirty="0">
                <a:latin typeface="UTM Facebook K&amp;T" panose="02040603050506020204" pitchFamily="18" charset="0"/>
              </a:rPr>
              <a:t>…</a:t>
            </a:r>
            <a:endParaRPr lang="zh-CN" altLang="en-US" dirty="0">
              <a:latin typeface="UTM Facebook K&amp;T" panose="02040603050506020204" pitchFamily="18" charset="0"/>
            </a:endParaRPr>
          </a:p>
        </p:txBody>
      </p:sp>
      <p:pic>
        <p:nvPicPr>
          <p:cNvPr id="2596" name="图片 2595">
            <a:extLst>
              <a:ext uri="{FF2B5EF4-FFF2-40B4-BE49-F238E27FC236}">
                <a16:creationId xmlns:a16="http://schemas.microsoft.com/office/drawing/2014/main" id="{F5505971-924A-47AD-B5F5-DE56F39B2A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42" t="12837" r="24344" b="27485"/>
          <a:stretch>
            <a:fillRect/>
          </a:stretch>
        </p:blipFill>
        <p:spPr>
          <a:xfrm>
            <a:off x="8775369" y="3509232"/>
            <a:ext cx="910705" cy="91070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57" name="组合 2656">
            <a:extLst>
              <a:ext uri="{FF2B5EF4-FFF2-40B4-BE49-F238E27FC236}">
                <a16:creationId xmlns:a16="http://schemas.microsoft.com/office/drawing/2014/main" id="{D7A9F296-43E0-4CAA-BCAE-78409E0F8750}"/>
              </a:ext>
            </a:extLst>
          </p:cNvPr>
          <p:cNvGrpSpPr/>
          <p:nvPr/>
        </p:nvGrpSpPr>
        <p:grpSpPr>
          <a:xfrm>
            <a:off x="2076450" y="4452938"/>
            <a:ext cx="820738" cy="536575"/>
            <a:chOff x="2076450" y="4452938"/>
            <a:chExt cx="820738" cy="536575"/>
          </a:xfrm>
        </p:grpSpPr>
        <p:sp>
          <p:nvSpPr>
            <p:cNvPr id="2604" name="Freeform 5">
              <a:extLst>
                <a:ext uri="{FF2B5EF4-FFF2-40B4-BE49-F238E27FC236}">
                  <a16:creationId xmlns:a16="http://schemas.microsoft.com/office/drawing/2014/main" id="{78964FBF-D98F-4EB4-8005-6999FA954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4452938"/>
              <a:ext cx="820738" cy="536575"/>
            </a:xfrm>
            <a:custGeom>
              <a:avLst/>
              <a:gdLst>
                <a:gd name="T0" fmla="*/ 0 w 517"/>
                <a:gd name="T1" fmla="*/ 338 h 338"/>
                <a:gd name="T2" fmla="*/ 178 w 517"/>
                <a:gd name="T3" fmla="*/ 0 h 338"/>
                <a:gd name="T4" fmla="*/ 517 w 517"/>
                <a:gd name="T5" fmla="*/ 178 h 338"/>
                <a:gd name="T6" fmla="*/ 0 w 517"/>
                <a:gd name="T7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38">
                  <a:moveTo>
                    <a:pt x="0" y="338"/>
                  </a:moveTo>
                  <a:lnTo>
                    <a:pt x="178" y="0"/>
                  </a:lnTo>
                  <a:lnTo>
                    <a:pt x="517" y="178"/>
                  </a:lnTo>
                  <a:lnTo>
                    <a:pt x="0" y="338"/>
                  </a:lnTo>
                  <a:close/>
                </a:path>
              </a:pathLst>
            </a:cu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5" name="Line 6">
              <a:extLst>
                <a:ext uri="{FF2B5EF4-FFF2-40B4-BE49-F238E27FC236}">
                  <a16:creationId xmlns:a16="http://schemas.microsoft.com/office/drawing/2014/main" id="{FD8A55CE-B45D-437A-914F-4ABD4CC8E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6" name="Line 7">
              <a:extLst>
                <a:ext uri="{FF2B5EF4-FFF2-40B4-BE49-F238E27FC236}">
                  <a16:creationId xmlns:a16="http://schemas.microsoft.com/office/drawing/2014/main" id="{B4FA7067-3CCE-4DC6-BF36-E272EB18C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7" name="Line 8">
              <a:extLst>
                <a:ext uri="{FF2B5EF4-FFF2-40B4-BE49-F238E27FC236}">
                  <a16:creationId xmlns:a16="http://schemas.microsoft.com/office/drawing/2014/main" id="{4F704108-87F7-468E-A302-6AD9D2A4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8" name="Line 9">
              <a:extLst>
                <a:ext uri="{FF2B5EF4-FFF2-40B4-BE49-F238E27FC236}">
                  <a16:creationId xmlns:a16="http://schemas.microsoft.com/office/drawing/2014/main" id="{1C853039-EED7-41FC-BC4C-5D2DA9B2F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9" name="Line 10">
              <a:extLst>
                <a:ext uri="{FF2B5EF4-FFF2-40B4-BE49-F238E27FC236}">
                  <a16:creationId xmlns:a16="http://schemas.microsoft.com/office/drawing/2014/main" id="{A206E9FC-5FA9-4B3C-9AEC-CCB3C60C7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0" name="Line 11">
              <a:extLst>
                <a:ext uri="{FF2B5EF4-FFF2-40B4-BE49-F238E27FC236}">
                  <a16:creationId xmlns:a16="http://schemas.microsoft.com/office/drawing/2014/main" id="{8C295A5A-0D90-4536-8C48-D4F84A90F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1" name="Line 12">
              <a:extLst>
                <a:ext uri="{FF2B5EF4-FFF2-40B4-BE49-F238E27FC236}">
                  <a16:creationId xmlns:a16="http://schemas.microsoft.com/office/drawing/2014/main" id="{68775BB2-2D9C-4584-A29A-9E20088C6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2" name="Line 13">
              <a:extLst>
                <a:ext uri="{FF2B5EF4-FFF2-40B4-BE49-F238E27FC236}">
                  <a16:creationId xmlns:a16="http://schemas.microsoft.com/office/drawing/2014/main" id="{CDA0EFD2-A3EB-40C9-A633-F10662F6A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3" name="Line 14">
              <a:extLst>
                <a:ext uri="{FF2B5EF4-FFF2-40B4-BE49-F238E27FC236}">
                  <a16:creationId xmlns:a16="http://schemas.microsoft.com/office/drawing/2014/main" id="{B96D16AD-B868-433A-A827-60322AF07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5" name="Line 16">
              <a:extLst>
                <a:ext uri="{FF2B5EF4-FFF2-40B4-BE49-F238E27FC236}">
                  <a16:creationId xmlns:a16="http://schemas.microsoft.com/office/drawing/2014/main" id="{05B7C00C-BF5A-41D0-9119-3695EE62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6" name="Line 17">
              <a:extLst>
                <a:ext uri="{FF2B5EF4-FFF2-40B4-BE49-F238E27FC236}">
                  <a16:creationId xmlns:a16="http://schemas.microsoft.com/office/drawing/2014/main" id="{6D5AEBD0-11D2-415F-9D61-E3CE6AABB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7" name="Line 18">
              <a:extLst>
                <a:ext uri="{FF2B5EF4-FFF2-40B4-BE49-F238E27FC236}">
                  <a16:creationId xmlns:a16="http://schemas.microsoft.com/office/drawing/2014/main" id="{3643E666-7557-4B32-9496-A0CF2D0E4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8" name="Line 19">
              <a:extLst>
                <a:ext uri="{FF2B5EF4-FFF2-40B4-BE49-F238E27FC236}">
                  <a16:creationId xmlns:a16="http://schemas.microsoft.com/office/drawing/2014/main" id="{A689C34D-CA6D-47C6-B466-580D44DE4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9" name="Line 20">
              <a:extLst>
                <a:ext uri="{FF2B5EF4-FFF2-40B4-BE49-F238E27FC236}">
                  <a16:creationId xmlns:a16="http://schemas.microsoft.com/office/drawing/2014/main" id="{B96F1CDE-5A69-4872-82AB-9123C4EDD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0" name="Line 21">
              <a:extLst>
                <a:ext uri="{FF2B5EF4-FFF2-40B4-BE49-F238E27FC236}">
                  <a16:creationId xmlns:a16="http://schemas.microsoft.com/office/drawing/2014/main" id="{FC92ADAF-17FD-4927-96AD-988526075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1" name="Line 22">
              <a:extLst>
                <a:ext uri="{FF2B5EF4-FFF2-40B4-BE49-F238E27FC236}">
                  <a16:creationId xmlns:a16="http://schemas.microsoft.com/office/drawing/2014/main" id="{4F797DF6-0071-4959-AD88-ADBBD3E32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2" name="Line 23">
              <a:extLst>
                <a:ext uri="{FF2B5EF4-FFF2-40B4-BE49-F238E27FC236}">
                  <a16:creationId xmlns:a16="http://schemas.microsoft.com/office/drawing/2014/main" id="{8E1AFC84-08C4-4C43-A744-9D4ACF850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3" name="Line 24">
              <a:extLst>
                <a:ext uri="{FF2B5EF4-FFF2-40B4-BE49-F238E27FC236}">
                  <a16:creationId xmlns:a16="http://schemas.microsoft.com/office/drawing/2014/main" id="{B0681ACC-4FFB-4230-A7B9-BFB39B279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rgbClr val="6042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3025FBE-D3ED-4C03-A82D-DC3E712369F6}"/>
              </a:ext>
            </a:extLst>
          </p:cNvPr>
          <p:cNvSpPr/>
          <p:nvPr/>
        </p:nvSpPr>
        <p:spPr>
          <a:xfrm>
            <a:off x="8530542" y="4222445"/>
            <a:ext cx="2642886" cy="1666755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7" name="文本框 2596">
            <a:extLst>
              <a:ext uri="{FF2B5EF4-FFF2-40B4-BE49-F238E27FC236}">
                <a16:creationId xmlns:a16="http://schemas.microsoft.com/office/drawing/2014/main" id="{B4D20C52-24CC-4FD3-B8CC-B069296CEA24}"/>
              </a:ext>
            </a:extLst>
          </p:cNvPr>
          <p:cNvSpPr txBox="1"/>
          <p:nvPr/>
        </p:nvSpPr>
        <p:spPr>
          <a:xfrm>
            <a:off x="8898275" y="4438864"/>
            <a:ext cx="909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test</a:t>
            </a:r>
            <a:endParaRPr lang="zh-CN" altLang="en-US" sz="3200" i="1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2598" name="矩形 2597">
            <a:extLst>
              <a:ext uri="{FF2B5EF4-FFF2-40B4-BE49-F238E27FC236}">
                <a16:creationId xmlns:a16="http://schemas.microsoft.com/office/drawing/2014/main" id="{4B38DF89-8B00-4BA1-A08D-1A7843888BE8}"/>
              </a:ext>
            </a:extLst>
          </p:cNvPr>
          <p:cNvSpPr/>
          <p:nvPr/>
        </p:nvSpPr>
        <p:spPr>
          <a:xfrm>
            <a:off x="9046515" y="5107517"/>
            <a:ext cx="1584000" cy="721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599" name="矩形 2598">
            <a:extLst>
              <a:ext uri="{FF2B5EF4-FFF2-40B4-BE49-F238E27FC236}">
                <a16:creationId xmlns:a16="http://schemas.microsoft.com/office/drawing/2014/main" id="{0AC948FB-EFDF-4C50-B12C-596D10EB9BD2}"/>
              </a:ext>
            </a:extLst>
          </p:cNvPr>
          <p:cNvSpPr/>
          <p:nvPr/>
        </p:nvSpPr>
        <p:spPr>
          <a:xfrm>
            <a:off x="9046516" y="5314435"/>
            <a:ext cx="1188000" cy="721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600" name="矩形 2599">
            <a:extLst>
              <a:ext uri="{FF2B5EF4-FFF2-40B4-BE49-F238E27FC236}">
                <a16:creationId xmlns:a16="http://schemas.microsoft.com/office/drawing/2014/main" id="{3543BBE5-50A6-4DD7-ACD1-5B29613FBF67}"/>
              </a:ext>
            </a:extLst>
          </p:cNvPr>
          <p:cNvSpPr/>
          <p:nvPr/>
        </p:nvSpPr>
        <p:spPr>
          <a:xfrm>
            <a:off x="9046516" y="5521353"/>
            <a:ext cx="792000" cy="721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133A9F-EC09-477C-9EA7-A905821E8A73}"/>
              </a:ext>
            </a:extLst>
          </p:cNvPr>
          <p:cNvGrpSpPr/>
          <p:nvPr/>
        </p:nvGrpSpPr>
        <p:grpSpPr>
          <a:xfrm>
            <a:off x="7629171" y="3625545"/>
            <a:ext cx="288925" cy="284163"/>
            <a:chOff x="7637463" y="3603626"/>
            <a:chExt cx="288925" cy="284163"/>
          </a:xfrm>
        </p:grpSpPr>
        <p:sp>
          <p:nvSpPr>
            <p:cNvPr id="2629" name="Rectangle 30">
              <a:extLst>
                <a:ext uri="{FF2B5EF4-FFF2-40B4-BE49-F238E27FC236}">
                  <a16:creationId xmlns:a16="http://schemas.microsoft.com/office/drawing/2014/main" id="{85A229A4-3454-4235-A780-FC736141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0" name="Rectangle 31">
              <a:extLst>
                <a:ext uri="{FF2B5EF4-FFF2-40B4-BE49-F238E27FC236}">
                  <a16:creationId xmlns:a16="http://schemas.microsoft.com/office/drawing/2014/main" id="{A64C7194-478C-4D93-B172-23DC8C713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8A7A37-74E4-480D-B17A-F879CC26CA0E}"/>
              </a:ext>
            </a:extLst>
          </p:cNvPr>
          <p:cNvGrpSpPr/>
          <p:nvPr/>
        </p:nvGrpSpPr>
        <p:grpSpPr>
          <a:xfrm>
            <a:off x="7637463" y="4010026"/>
            <a:ext cx="288925" cy="284163"/>
            <a:chOff x="7637463" y="4010026"/>
            <a:chExt cx="288925" cy="284163"/>
          </a:xfrm>
        </p:grpSpPr>
        <p:sp>
          <p:nvSpPr>
            <p:cNvPr id="2631" name="Rectangle 32">
              <a:extLst>
                <a:ext uri="{FF2B5EF4-FFF2-40B4-BE49-F238E27FC236}">
                  <a16:creationId xmlns:a16="http://schemas.microsoft.com/office/drawing/2014/main" id="{051B920C-CBB7-49DF-BC33-4484EC9F8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2" name="Rectangle 33">
              <a:extLst>
                <a:ext uri="{FF2B5EF4-FFF2-40B4-BE49-F238E27FC236}">
                  <a16:creationId xmlns:a16="http://schemas.microsoft.com/office/drawing/2014/main" id="{6CD8350E-B81A-4D36-9591-FA9BD7E38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75105E-9DEA-4965-B4C6-7EE7161486A6}"/>
              </a:ext>
            </a:extLst>
          </p:cNvPr>
          <p:cNvGrpSpPr/>
          <p:nvPr/>
        </p:nvGrpSpPr>
        <p:grpSpPr>
          <a:xfrm>
            <a:off x="7637463" y="4418013"/>
            <a:ext cx="288925" cy="284163"/>
            <a:chOff x="7637463" y="4418013"/>
            <a:chExt cx="288925" cy="284163"/>
          </a:xfrm>
        </p:grpSpPr>
        <p:sp>
          <p:nvSpPr>
            <p:cNvPr id="2633" name="Rectangle 34">
              <a:extLst>
                <a:ext uri="{FF2B5EF4-FFF2-40B4-BE49-F238E27FC236}">
                  <a16:creationId xmlns:a16="http://schemas.microsoft.com/office/drawing/2014/main" id="{22696107-C450-4053-9BC6-45B30A165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solidFill>
              <a:srgbClr val="06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4" name="Rectangle 35">
              <a:extLst>
                <a:ext uri="{FF2B5EF4-FFF2-40B4-BE49-F238E27FC236}">
                  <a16:creationId xmlns:a16="http://schemas.microsoft.com/office/drawing/2014/main" id="{946D9501-5F20-4D8D-82AB-3F0543950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solidFill>
              <a:srgbClr val="06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637" name="组合 2636">
            <a:extLst>
              <a:ext uri="{FF2B5EF4-FFF2-40B4-BE49-F238E27FC236}">
                <a16:creationId xmlns:a16="http://schemas.microsoft.com/office/drawing/2014/main" id="{B6EB681D-0710-4347-A971-0547983F1D11}"/>
              </a:ext>
            </a:extLst>
          </p:cNvPr>
          <p:cNvGrpSpPr/>
          <p:nvPr/>
        </p:nvGrpSpPr>
        <p:grpSpPr>
          <a:xfrm>
            <a:off x="7637463" y="4824413"/>
            <a:ext cx="288925" cy="284163"/>
            <a:chOff x="7637463" y="4824413"/>
            <a:chExt cx="288925" cy="284163"/>
          </a:xfrm>
        </p:grpSpPr>
        <p:sp>
          <p:nvSpPr>
            <p:cNvPr id="2635" name="Rectangle 36">
              <a:extLst>
                <a:ext uri="{FF2B5EF4-FFF2-40B4-BE49-F238E27FC236}">
                  <a16:creationId xmlns:a16="http://schemas.microsoft.com/office/drawing/2014/main" id="{4AE728FE-4A4A-41E0-9C84-BB7AB29BE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930776"/>
              <a:ext cx="288925" cy="71438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6" name="Rectangle 37">
              <a:extLst>
                <a:ext uri="{FF2B5EF4-FFF2-40B4-BE49-F238E27FC236}">
                  <a16:creationId xmlns:a16="http://schemas.microsoft.com/office/drawing/2014/main" id="{03374A78-8A4B-41C5-AB1C-E683A4CEF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824413"/>
              <a:ext cx="73025" cy="284163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651" name="AutoShape 44">
            <a:extLst>
              <a:ext uri="{FF2B5EF4-FFF2-40B4-BE49-F238E27FC236}">
                <a16:creationId xmlns:a16="http://schemas.microsoft.com/office/drawing/2014/main" id="{578A01E2-671D-4413-B0B4-B422C043984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229350" y="4459288"/>
            <a:ext cx="784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2654" name="组合 2653">
            <a:extLst>
              <a:ext uri="{FF2B5EF4-FFF2-40B4-BE49-F238E27FC236}">
                <a16:creationId xmlns:a16="http://schemas.microsoft.com/office/drawing/2014/main" id="{CF577541-4DE3-41EF-B081-B484ABFF02DC}"/>
              </a:ext>
            </a:extLst>
          </p:cNvPr>
          <p:cNvGrpSpPr/>
          <p:nvPr/>
        </p:nvGrpSpPr>
        <p:grpSpPr>
          <a:xfrm flipH="1">
            <a:off x="6481191" y="4494840"/>
            <a:ext cx="782638" cy="531813"/>
            <a:chOff x="6229350" y="4459288"/>
            <a:chExt cx="782638" cy="531813"/>
          </a:xfrm>
        </p:grpSpPr>
        <p:sp>
          <p:nvSpPr>
            <p:cNvPr id="2652" name="Rectangle 46">
              <a:extLst>
                <a:ext uri="{FF2B5EF4-FFF2-40B4-BE49-F238E27FC236}">
                  <a16:creationId xmlns:a16="http://schemas.microsoft.com/office/drawing/2014/main" id="{645FB411-010C-43A8-9E56-D0FC5901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53" name="Rectangle 47">
              <a:extLst>
                <a:ext uri="{FF2B5EF4-FFF2-40B4-BE49-F238E27FC236}">
                  <a16:creationId xmlns:a16="http://schemas.microsoft.com/office/drawing/2014/main" id="{22D7FEAA-5699-4DA8-9C3F-74866FAB9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621673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750"/>
                                        <p:tgtEl>
                                          <p:spTgt spid="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6"/>
                </p:tgtEl>
              </p:cMediaNode>
            </p:audio>
          </p:childTnLst>
        </p:cTn>
      </p:par>
    </p:tnLst>
    <p:bldLst>
      <p:bldP spid="30" grpId="0" animBg="1"/>
      <p:bldP spid="30" grpId="1" animBg="1"/>
      <p:bldP spid="2591" grpId="0"/>
      <p:bldP spid="2592" grpId="0"/>
      <p:bldP spid="2594" grpId="0"/>
      <p:bldP spid="25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片 299">
            <a:extLst>
              <a:ext uri="{FF2B5EF4-FFF2-40B4-BE49-F238E27FC236}">
                <a16:creationId xmlns:a16="http://schemas.microsoft.com/office/drawing/2014/main" id="{28ADB25D-AD5A-41CD-ADA4-1948BC7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8553606" y="-192670"/>
            <a:ext cx="2117265" cy="211726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1F9F854-7ECD-47B4-B389-61F87DBFA6B8}"/>
              </a:ext>
            </a:extLst>
          </p:cNvPr>
          <p:cNvGrpSpPr/>
          <p:nvPr/>
        </p:nvGrpSpPr>
        <p:grpSpPr>
          <a:xfrm>
            <a:off x="7438186" y="4877745"/>
            <a:ext cx="2771833" cy="1812145"/>
            <a:chOff x="2076450" y="4452938"/>
            <a:chExt cx="820738" cy="536575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5D4F73B5-0153-4AE9-8880-E7E2F393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4452938"/>
              <a:ext cx="820738" cy="536575"/>
            </a:xfrm>
            <a:custGeom>
              <a:avLst/>
              <a:gdLst>
                <a:gd name="T0" fmla="*/ 0 w 517"/>
                <a:gd name="T1" fmla="*/ 338 h 338"/>
                <a:gd name="T2" fmla="*/ 178 w 517"/>
                <a:gd name="T3" fmla="*/ 0 h 338"/>
                <a:gd name="T4" fmla="*/ 517 w 517"/>
                <a:gd name="T5" fmla="*/ 178 h 338"/>
                <a:gd name="T6" fmla="*/ 0 w 517"/>
                <a:gd name="T7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38">
                  <a:moveTo>
                    <a:pt x="0" y="338"/>
                  </a:moveTo>
                  <a:lnTo>
                    <a:pt x="178" y="0"/>
                  </a:lnTo>
                  <a:lnTo>
                    <a:pt x="517" y="178"/>
                  </a:lnTo>
                  <a:lnTo>
                    <a:pt x="0" y="338"/>
                  </a:lnTo>
                  <a:close/>
                </a:path>
              </a:pathLst>
            </a:cu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6" name="Line 6">
              <a:extLst>
                <a:ext uri="{FF2B5EF4-FFF2-40B4-BE49-F238E27FC236}">
                  <a16:creationId xmlns:a16="http://schemas.microsoft.com/office/drawing/2014/main" id="{4E89183A-47C5-4A82-B669-27D3AD2AE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7" name="Line 7">
              <a:extLst>
                <a:ext uri="{FF2B5EF4-FFF2-40B4-BE49-F238E27FC236}">
                  <a16:creationId xmlns:a16="http://schemas.microsoft.com/office/drawing/2014/main" id="{CA590A3D-DB5F-4940-9018-8430DAC94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8" name="Line 8">
              <a:extLst>
                <a:ext uri="{FF2B5EF4-FFF2-40B4-BE49-F238E27FC236}">
                  <a16:creationId xmlns:a16="http://schemas.microsoft.com/office/drawing/2014/main" id="{09C6F441-394D-450D-BABA-F5DC89298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9" name="Line 9">
              <a:extLst>
                <a:ext uri="{FF2B5EF4-FFF2-40B4-BE49-F238E27FC236}">
                  <a16:creationId xmlns:a16="http://schemas.microsoft.com/office/drawing/2014/main" id="{99BD9A3B-9A78-46B3-ADDD-D0A5AE044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0" name="Line 10">
              <a:extLst>
                <a:ext uri="{FF2B5EF4-FFF2-40B4-BE49-F238E27FC236}">
                  <a16:creationId xmlns:a16="http://schemas.microsoft.com/office/drawing/2014/main" id="{2E4F7B5F-1410-40EF-B93F-4E00452F1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1" name="Line 11">
              <a:extLst>
                <a:ext uri="{FF2B5EF4-FFF2-40B4-BE49-F238E27FC236}">
                  <a16:creationId xmlns:a16="http://schemas.microsoft.com/office/drawing/2014/main" id="{E5B6851E-9D2F-444A-8692-22A3B63CF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2" name="Line 12">
              <a:extLst>
                <a:ext uri="{FF2B5EF4-FFF2-40B4-BE49-F238E27FC236}">
                  <a16:creationId xmlns:a16="http://schemas.microsoft.com/office/drawing/2014/main" id="{650D1064-F9F8-4E2C-9BF5-5E6E0DBC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3" name="Line 13">
              <a:extLst>
                <a:ext uri="{FF2B5EF4-FFF2-40B4-BE49-F238E27FC236}">
                  <a16:creationId xmlns:a16="http://schemas.microsoft.com/office/drawing/2014/main" id="{F3EBDCF7-0D18-41EB-89A5-83DB3AB77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4" name="Line 14">
              <a:extLst>
                <a:ext uri="{FF2B5EF4-FFF2-40B4-BE49-F238E27FC236}">
                  <a16:creationId xmlns:a16="http://schemas.microsoft.com/office/drawing/2014/main" id="{DEF6345C-B09B-497F-9C93-EE2917FBD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5" name="Line 16">
              <a:extLst>
                <a:ext uri="{FF2B5EF4-FFF2-40B4-BE49-F238E27FC236}">
                  <a16:creationId xmlns:a16="http://schemas.microsoft.com/office/drawing/2014/main" id="{0C8E6AA9-E779-47CE-BFA3-1B5EC72D9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6" name="Line 17">
              <a:extLst>
                <a:ext uri="{FF2B5EF4-FFF2-40B4-BE49-F238E27FC236}">
                  <a16:creationId xmlns:a16="http://schemas.microsoft.com/office/drawing/2014/main" id="{43D403DD-FB55-4846-BB53-E6802A070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7" name="Line 18">
              <a:extLst>
                <a:ext uri="{FF2B5EF4-FFF2-40B4-BE49-F238E27FC236}">
                  <a16:creationId xmlns:a16="http://schemas.microsoft.com/office/drawing/2014/main" id="{4704D669-5010-4DBE-B6EC-52B04C6C3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8" name="Line 19">
              <a:extLst>
                <a:ext uri="{FF2B5EF4-FFF2-40B4-BE49-F238E27FC236}">
                  <a16:creationId xmlns:a16="http://schemas.microsoft.com/office/drawing/2014/main" id="{DE84A482-531D-4062-8EF7-7170A32EC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9" name="Line 20">
              <a:extLst>
                <a:ext uri="{FF2B5EF4-FFF2-40B4-BE49-F238E27FC236}">
                  <a16:creationId xmlns:a16="http://schemas.microsoft.com/office/drawing/2014/main" id="{1D8FBADD-31A3-4C48-8A84-0EA375317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0" name="Line 21">
              <a:extLst>
                <a:ext uri="{FF2B5EF4-FFF2-40B4-BE49-F238E27FC236}">
                  <a16:creationId xmlns:a16="http://schemas.microsoft.com/office/drawing/2014/main" id="{2BFEA5C4-5E12-4958-8236-F87884C79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1" name="Line 22">
              <a:extLst>
                <a:ext uri="{FF2B5EF4-FFF2-40B4-BE49-F238E27FC236}">
                  <a16:creationId xmlns:a16="http://schemas.microsoft.com/office/drawing/2014/main" id="{70A5A5DB-4BE1-49C8-88B6-DF18C52EE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2" name="Line 23">
              <a:extLst>
                <a:ext uri="{FF2B5EF4-FFF2-40B4-BE49-F238E27FC236}">
                  <a16:creationId xmlns:a16="http://schemas.microsoft.com/office/drawing/2014/main" id="{1C8CC22F-4364-4824-A952-A418CB791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3" name="Line 24">
              <a:extLst>
                <a:ext uri="{FF2B5EF4-FFF2-40B4-BE49-F238E27FC236}">
                  <a16:creationId xmlns:a16="http://schemas.microsoft.com/office/drawing/2014/main" id="{2322F0BA-CF68-4D52-A837-1AE57499C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0065BE15-3592-429B-B9FB-38520ECDD5E4}"/>
              </a:ext>
            </a:extLst>
          </p:cNvPr>
          <p:cNvSpPr/>
          <p:nvPr/>
        </p:nvSpPr>
        <p:spPr>
          <a:xfrm>
            <a:off x="-1015715" y="1941905"/>
            <a:ext cx="3193434" cy="3193434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FC8E0D-884D-4BF0-8931-A42E7D51151E}"/>
              </a:ext>
            </a:extLst>
          </p:cNvPr>
          <p:cNvGrpSpPr/>
          <p:nvPr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37DCB97-DD5D-4B79-88A0-70A5DF667445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6EEB5B-4750-43A3-B01E-CFFD9587C8BD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291D58B-B891-4814-8727-B569EE06CE6B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9465E3-6C56-4AA8-A2C4-F1B71C1B75EB}"/>
              </a:ext>
            </a:extLst>
          </p:cNvPr>
          <p:cNvGrpSpPr/>
          <p:nvPr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A46E8D-E9B4-4C33-9A6C-F030DE8A838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BE0747-5E8D-4F5E-94D6-5643B0434879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53AAB2-90E3-472C-A6B9-6A4C281C1154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F2EC27-CDE5-4521-9BC5-9AC980951AD8}"/>
              </a:ext>
            </a:extLst>
          </p:cNvPr>
          <p:cNvSpPr/>
          <p:nvPr/>
        </p:nvSpPr>
        <p:spPr>
          <a:xfrm>
            <a:off x="4079240" y="822960"/>
            <a:ext cx="5212080" cy="5212080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002EC-6F7A-40B0-A905-33E5A0DBD77C}"/>
              </a:ext>
            </a:extLst>
          </p:cNvPr>
          <p:cNvSpPr/>
          <p:nvPr/>
        </p:nvSpPr>
        <p:spPr>
          <a:xfrm>
            <a:off x="2321560" y="1671320"/>
            <a:ext cx="3515360" cy="351536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C99E1B-B548-438D-A6C2-656975A03E11}"/>
              </a:ext>
            </a:extLst>
          </p:cNvPr>
          <p:cNvSpPr txBox="1"/>
          <p:nvPr/>
        </p:nvSpPr>
        <p:spPr>
          <a:xfrm>
            <a:off x="5927824" y="282692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新课导入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BDC54F-C494-48A1-916A-21DC3F6CB164}"/>
              </a:ext>
            </a:extLst>
          </p:cNvPr>
          <p:cNvSpPr txBox="1"/>
          <p:nvPr/>
        </p:nvSpPr>
        <p:spPr>
          <a:xfrm>
            <a:off x="3262350" y="2552730"/>
            <a:ext cx="1633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01</a:t>
            </a:r>
            <a:endParaRPr lang="zh-CN" altLang="en-US" sz="9600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5A5EAF-4D16-41F6-A816-771C0114544A}"/>
              </a:ext>
            </a:extLst>
          </p:cNvPr>
          <p:cNvGrpSpPr/>
          <p:nvPr/>
        </p:nvGrpSpPr>
        <p:grpSpPr>
          <a:xfrm>
            <a:off x="6435299" y="4166014"/>
            <a:ext cx="2040600" cy="671422"/>
            <a:chOff x="1222973" y="4859763"/>
            <a:chExt cx="3437681" cy="11311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5E5DEE7-080A-4252-9FBE-290B961F8ADE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889709D-AA63-4B9F-B37F-E65299BF6041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90B248A1-8763-4BB4-973D-6F631C53F48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B6DB559A-DA63-473C-94BD-6615DEF1BE5B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7B0C4EC0-3E4F-466A-B7FE-443A91EC789C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767FA989-661C-4FC2-9740-FAB13A3E5612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8F8E0AEB-EE32-46F4-966F-83042FBDBA61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646E07C2-BF3C-4121-BD64-38927C18CF30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D18DC8EE-3095-44BD-BBE3-88B0485F45E5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6E8F02D-772C-4F54-B763-0FFDFC978FA4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A4D7471E-4385-43F7-B3F8-F00A5B9548E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99AAE605-B8DC-436C-8906-96C2D483BBDB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A6ED34C-959F-4D8A-9783-A115D1D90668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26311A55-F829-401C-8675-16F8129ECBEF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0D89DA1-EAD6-42C8-BB4B-8747F4F8130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181B606D-5DA6-4C33-8990-D6184A80D384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0D8C01C-CC8B-497A-8966-39AE4843942A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EBD99E90-394E-4CD0-B4E3-C80A72BE1E2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30C6742F-8B8D-412B-B6F5-D52101119CAB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262D7544-F084-4923-8C19-FCC7451AC3D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FB527FFB-2B67-46D6-B68A-375F2259EB2D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90238F63-63DD-44C0-A439-36D274C885E6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EE2C746A-916C-4F3D-8EAE-B2BE6226C3F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6083738-48BC-47E9-89B2-A667DAC809E1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032FAA6F-9F5C-40F9-965C-7A9575C03D04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BBD9F69F-9F2F-4599-9DF2-EEA7ABAF0BDD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4C8F162-550D-4409-A3B1-1700A5348C2C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4395C422-D57F-42DE-9338-1C3BA0B70A9A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149C2A4E-4F03-4362-8CCE-95B10B1A5975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716FFAB-7E36-4C77-947E-3D26C2656B93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59C7CC5D-494F-42B0-8660-F750C156B97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CAD4D24-A0BC-4318-B9A8-810901909E8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31CACF2B-28DC-4A14-AF1C-29E03222B33B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543CFF6-67BA-430A-89D8-FEB6DBF05ADE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B5D2C871-6080-4B91-AF07-D468653104C1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1ED5915-8340-4444-8A6C-F7D7F7256853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38165AF-C322-4A8F-BB6B-171A461DACA8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38600A1A-271F-40D1-9501-88298873B44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EF961782-19D1-4957-995D-AF5D7F6ACE1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A7AAA52-F094-4476-BE71-E468CC515C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BA7D86EB-73AB-43C3-A557-5FD760FB24D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7E391EA-E783-4BC7-B76D-C89EC8E451EC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7BF6100-86BA-49B8-A6E8-AF29DB266EE1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22F029F2-E99E-45E8-A0E8-3A45753A7AD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F0321A8A-A6F2-4EE9-AC9C-1FF74118C03F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8AC0C27-7A62-43C2-B0B5-7F7515316C53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1DACE2F-2620-4F60-AF65-526098FC88AE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076C149-A8CA-41E4-BA1C-8E7AD9053E26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F1CDEAAC-C0EE-4EBB-B209-55192EEEC77E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3E5A6A8-30B6-4297-BE69-427258024D8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4F10E64-EA6D-4814-85CA-D6FFFB23B5D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9D0EE4A3-BE52-4C8C-875B-E5A39691E21E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D40AD84D-0EFF-47A6-8755-D95CAE3CF912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E264463-A803-494E-85CF-D21EED4EE06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483105D-33AF-405D-9494-C82200E436FF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CC29AB0-9328-41B6-A65D-67C7AFA50975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67A0C737-2CFA-41AE-8B4B-C0CF7EE95B0C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331A06FE-8195-40DC-B6D1-8A9B8492F900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08CD2A23-2C63-4345-B751-D0566C158369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46F48BCC-3C7A-4D9A-A91B-AC71A5C52C3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E500C0F-F1E4-4A2B-9A65-567FB6990DE8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77B3814-DFFF-4B7E-8CF7-10D971EB772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E0D58E8A-89F4-4B81-AA31-3271614E0CC6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51C80954-39F4-4D90-A049-B92576A6A71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3725698-558B-4859-A9F9-5C9D1777446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B7B25AE8-3330-4DDE-8991-C4077EDDA7A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C48B1D5-5413-49DB-AFEC-F8D60A9A539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4A87FB98-1F3F-4C30-8162-D73E019E8CC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420008D-34EA-4FCB-8ED6-4B3BCCE6C43F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C91A01F-0ADC-41B3-AD35-A9E21DDC5372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57A7593-6608-4530-A880-6DF030B944F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084A3A5-0496-42DE-A8C9-2416D9712E3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5D0EE22-A0C1-435D-8857-B64565611D8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5DC388B-EB4D-441C-A35C-A024A771D54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87EF153-B8B9-40DF-8C90-9C127843AB6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70021A2-3F43-43CB-943F-C656AB91D739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68D4537-701C-4452-8766-0C5D326E3AFF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791F4D9-1C4F-433C-A483-ED36F510F0A0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4FB8B13-B40B-4991-85E0-5D203B367B37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747E080-C08B-46B8-ACEC-E771A464A9B3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97B97CD-FA7E-462F-ACB0-4538E528B9D5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B03A40A-5D0C-4AFE-A2E8-9FD6D3126121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DFADE2B-41B6-43A9-A10B-FB1299583875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08D43F8A-AAA1-4D47-B4DC-6B212DB02C76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4148150-869C-4D2D-A926-1754F562AADA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7527CFA-169B-4C4E-9A2F-90A7CBBF5F3B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BE66BD1-AFB3-4651-BF0E-376BB4570F0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858BCD0-075E-4F2B-B4A5-D61A8180DB88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479F127-1D31-4FB6-80DA-754776D1C4D6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C1B76ED3-2855-464C-B1B3-6CBC213296A6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54DC0E27-C1AF-4467-8932-9A77AD4A22DA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61E40227-EA05-4E4D-A825-799BC6918315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2B82257-0720-4B7B-9F93-9002F940986A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A1C50C7-A901-4C61-9063-20CDB4E5D74A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C9E799-6B81-44EC-9DA7-6D3D2216D1B8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25F3360-6294-4582-B6C9-5F53A1A94CD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DA7B389-6289-49BB-9B13-5F969AF191A8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FF56EAF-5EF4-4578-A20C-65EA5988B39B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821C4F2-5A67-4EE1-ABBA-C34BDA417D8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FB6D4BF-BC19-4A72-9ED3-5E91C7EFAF6B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4067CA4-393F-4BEB-9BEE-A5A983327B7A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61103DB-F5FF-4EDE-B2A2-4CAF1F7AA02F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6567094-532C-4CCD-8D60-F238B441123B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FBC54CB-2F3D-4ED7-97F4-506CB557BD3C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3E480B1-544C-47B9-B0B9-3A3CB06E463D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45516E2-2C57-4CD5-B490-1C8B07368002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35ADB81-8057-46D0-BD4B-CAAF6F960E10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9F21227-0756-40EB-92CF-F83FDF6C964E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10605CA-A1A2-4797-AAB7-F793146FBE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978A615-1274-4EBF-9910-E2255DB83480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8616BCC-1976-473E-8067-C72C164D197D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622A17C-2AA8-494F-A87C-2108AB367B15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C03B43A-4185-4674-909C-3EFA43C06687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BC05C8A-A7DD-4B55-8D67-EFFDDE245AFB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5C82DA4-80F9-4A70-AF7F-ACFEAA6AA082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1EC8412-1E49-4EF7-BF5D-5BE977DAA736}"/>
              </a:ext>
            </a:extLst>
          </p:cNvPr>
          <p:cNvGrpSpPr/>
          <p:nvPr/>
        </p:nvGrpSpPr>
        <p:grpSpPr>
          <a:xfrm rot="10800000" flipH="1">
            <a:off x="2833179" y="2230458"/>
            <a:ext cx="570660" cy="387771"/>
            <a:chOff x="6229350" y="4459288"/>
            <a:chExt cx="782638" cy="531813"/>
          </a:xfrm>
        </p:grpSpPr>
        <p:sp>
          <p:nvSpPr>
            <p:cNvPr id="258" name="Rectangle 46">
              <a:extLst>
                <a:ext uri="{FF2B5EF4-FFF2-40B4-BE49-F238E27FC236}">
                  <a16:creationId xmlns:a16="http://schemas.microsoft.com/office/drawing/2014/main" id="{2335C79E-6E49-4E73-9159-9452670E1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9" name="Rectangle 47">
              <a:extLst>
                <a:ext uri="{FF2B5EF4-FFF2-40B4-BE49-F238E27FC236}">
                  <a16:creationId xmlns:a16="http://schemas.microsoft.com/office/drawing/2014/main" id="{8CB248E8-B7F7-4177-9385-12677AA1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6138A6C4-9D74-4570-9C64-3FCE68017C0E}"/>
              </a:ext>
            </a:extLst>
          </p:cNvPr>
          <p:cNvGrpSpPr/>
          <p:nvPr/>
        </p:nvGrpSpPr>
        <p:grpSpPr>
          <a:xfrm rot="10800000">
            <a:off x="4843973" y="4354113"/>
            <a:ext cx="570660" cy="387771"/>
            <a:chOff x="6229350" y="4459288"/>
            <a:chExt cx="782638" cy="531813"/>
          </a:xfrm>
        </p:grpSpPr>
        <p:sp>
          <p:nvSpPr>
            <p:cNvPr id="261" name="Rectangle 46">
              <a:extLst>
                <a:ext uri="{FF2B5EF4-FFF2-40B4-BE49-F238E27FC236}">
                  <a16:creationId xmlns:a16="http://schemas.microsoft.com/office/drawing/2014/main" id="{3C75E0AD-2280-4DD8-B4E4-2EA49359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" name="Rectangle 47">
              <a:extLst>
                <a:ext uri="{FF2B5EF4-FFF2-40B4-BE49-F238E27FC236}">
                  <a16:creationId xmlns:a16="http://schemas.microsoft.com/office/drawing/2014/main" id="{BF657B8D-DF26-4179-817A-0130DE390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A8012CB9-55D6-4D49-B6E0-6E585A227207}"/>
              </a:ext>
            </a:extLst>
          </p:cNvPr>
          <p:cNvGrpSpPr/>
          <p:nvPr/>
        </p:nvGrpSpPr>
        <p:grpSpPr>
          <a:xfrm>
            <a:off x="2321560" y="5758600"/>
            <a:ext cx="1118167" cy="333406"/>
            <a:chOff x="4819675" y="4664283"/>
            <a:chExt cx="1100138" cy="481013"/>
          </a:xfrm>
          <a:noFill/>
        </p:grpSpPr>
        <p:sp>
          <p:nvSpPr>
            <p:cNvPr id="285" name="Freeform 5">
              <a:extLst>
                <a:ext uri="{FF2B5EF4-FFF2-40B4-BE49-F238E27FC236}">
                  <a16:creationId xmlns:a16="http://schemas.microsoft.com/office/drawing/2014/main" id="{2C2E066A-5E12-49DA-B060-0F6A12BF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464042C4-6727-476C-984D-BAAF55B8B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8B60C6BC-A58E-47C3-8ADD-28B988F0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pic>
        <p:nvPicPr>
          <p:cNvPr id="301" name="图片 300">
            <a:extLst>
              <a:ext uri="{FF2B5EF4-FFF2-40B4-BE49-F238E27FC236}">
                <a16:creationId xmlns:a16="http://schemas.microsoft.com/office/drawing/2014/main" id="{80844F5F-A452-43AA-AE69-B179E10E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2840982" y="4205917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pic>
        <p:nvPicPr>
          <p:cNvPr id="302" name="图片 301">
            <a:extLst>
              <a:ext uri="{FF2B5EF4-FFF2-40B4-BE49-F238E27FC236}">
                <a16:creationId xmlns:a16="http://schemas.microsoft.com/office/drawing/2014/main" id="{232CF4E9-016A-40D2-8520-E553F62F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4822573" y="2227193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44982999-1D25-40F5-83DC-298370ADBB55}"/>
              </a:ext>
            </a:extLst>
          </p:cNvPr>
          <p:cNvGrpSpPr/>
          <p:nvPr/>
        </p:nvGrpSpPr>
        <p:grpSpPr>
          <a:xfrm rot="5400000">
            <a:off x="7264233" y="1753937"/>
            <a:ext cx="288925" cy="1504950"/>
            <a:chOff x="7637463" y="3603626"/>
            <a:chExt cx="288925" cy="150495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08" name="Rectangle 28">
              <a:extLst>
                <a:ext uri="{FF2B5EF4-FFF2-40B4-BE49-F238E27FC236}">
                  <a16:creationId xmlns:a16="http://schemas.microsoft.com/office/drawing/2014/main" id="{3211AD19-A990-4981-810A-7359E81B7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9" name="Rectangle 29">
              <a:extLst>
                <a:ext uri="{FF2B5EF4-FFF2-40B4-BE49-F238E27FC236}">
                  <a16:creationId xmlns:a16="http://schemas.microsoft.com/office/drawing/2014/main" id="{AAA5B536-5762-4B70-B7D1-6F67FD32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0" name="Rectangle 30">
              <a:extLst>
                <a:ext uri="{FF2B5EF4-FFF2-40B4-BE49-F238E27FC236}">
                  <a16:creationId xmlns:a16="http://schemas.microsoft.com/office/drawing/2014/main" id="{066447D5-18C1-4884-8A99-B108AAD86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1" name="Rectangle 31">
              <a:extLst>
                <a:ext uri="{FF2B5EF4-FFF2-40B4-BE49-F238E27FC236}">
                  <a16:creationId xmlns:a16="http://schemas.microsoft.com/office/drawing/2014/main" id="{A2D101B8-750F-4E29-BE7B-EBCDB542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2" name="Rectangle 32">
              <a:extLst>
                <a:ext uri="{FF2B5EF4-FFF2-40B4-BE49-F238E27FC236}">
                  <a16:creationId xmlns:a16="http://schemas.microsoft.com/office/drawing/2014/main" id="{702CEA26-EE7A-4FB6-AD4A-9C82A93B5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3" name="Rectangle 33">
              <a:extLst>
                <a:ext uri="{FF2B5EF4-FFF2-40B4-BE49-F238E27FC236}">
                  <a16:creationId xmlns:a16="http://schemas.microsoft.com/office/drawing/2014/main" id="{83BE171E-491F-40CE-B671-2678BF80D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4" name="Rectangle 34">
              <a:extLst>
                <a:ext uri="{FF2B5EF4-FFF2-40B4-BE49-F238E27FC236}">
                  <a16:creationId xmlns:a16="http://schemas.microsoft.com/office/drawing/2014/main" id="{26F8F5CD-0AF3-4969-A5E6-C7565DA6C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5" name="Rectangle 35">
              <a:extLst>
                <a:ext uri="{FF2B5EF4-FFF2-40B4-BE49-F238E27FC236}">
                  <a16:creationId xmlns:a16="http://schemas.microsoft.com/office/drawing/2014/main" id="{DE2AB74F-F6BF-4F3A-96D9-5C32DDD38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CA973625-91D0-42A7-80AA-7E63F5A840F3}"/>
                </a:ext>
              </a:extLst>
            </p:cNvPr>
            <p:cNvGrpSpPr/>
            <p:nvPr/>
          </p:nvGrpSpPr>
          <p:grpSpPr>
            <a:xfrm>
              <a:off x="7637463" y="4824413"/>
              <a:ext cx="288925" cy="284163"/>
              <a:chOff x="7637463" y="4824413"/>
              <a:chExt cx="288925" cy="284163"/>
            </a:xfrm>
            <a:grpFill/>
          </p:grpSpPr>
          <p:sp>
            <p:nvSpPr>
              <p:cNvPr id="317" name="Rectangle 36">
                <a:extLst>
                  <a:ext uri="{FF2B5EF4-FFF2-40B4-BE49-F238E27FC236}">
                    <a16:creationId xmlns:a16="http://schemas.microsoft.com/office/drawing/2014/main" id="{7AB4EC69-947D-4B5E-88F9-B511E93BB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7463" y="4930776"/>
                <a:ext cx="288925" cy="714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18" name="Rectangle 37">
                <a:extLst>
                  <a:ext uri="{FF2B5EF4-FFF2-40B4-BE49-F238E27FC236}">
                    <a16:creationId xmlns:a16="http://schemas.microsoft.com/office/drawing/2014/main" id="{AE355B34-2572-4A33-95BB-27A53EA00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5413" y="4824413"/>
                <a:ext cx="73025" cy="2841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40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>
            <a:extLst>
              <a:ext uri="{FF2B5EF4-FFF2-40B4-BE49-F238E27FC236}">
                <a16:creationId xmlns:a16="http://schemas.microsoft.com/office/drawing/2014/main" id="{1C3B4D0D-E1AB-4D8A-894E-B16B8E71FFCB}"/>
              </a:ext>
            </a:extLst>
          </p:cNvPr>
          <p:cNvSpPr/>
          <p:nvPr/>
        </p:nvSpPr>
        <p:spPr>
          <a:xfrm>
            <a:off x="8977941" y="4665002"/>
            <a:ext cx="1061804" cy="1061804"/>
          </a:xfrm>
          <a:prstGeom prst="ellipse">
            <a:avLst/>
          </a:prstGeom>
          <a:solidFill>
            <a:srgbClr val="604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HW Regular" panose="020B0500000000000000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E7FA825-C14D-44C8-82D2-C10FD36F491B}"/>
              </a:ext>
            </a:extLst>
          </p:cNvPr>
          <p:cNvSpPr/>
          <p:nvPr/>
        </p:nvSpPr>
        <p:spPr>
          <a:xfrm>
            <a:off x="5686878" y="4665002"/>
            <a:ext cx="1061804" cy="1061804"/>
          </a:xfrm>
          <a:prstGeom prst="ellipse">
            <a:avLst/>
          </a:prstGeom>
          <a:solidFill>
            <a:srgbClr val="604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HW Regular" panose="020B05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33771EE-4D7F-4DFA-AC4E-C4B18BC6A8B9}"/>
              </a:ext>
            </a:extLst>
          </p:cNvPr>
          <p:cNvSpPr/>
          <p:nvPr/>
        </p:nvSpPr>
        <p:spPr>
          <a:xfrm>
            <a:off x="2231751" y="4606466"/>
            <a:ext cx="1061804" cy="1061804"/>
          </a:xfrm>
          <a:prstGeom prst="ellipse">
            <a:avLst/>
          </a:prstGeom>
          <a:solidFill>
            <a:srgbClr val="604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HW Regular" panose="020B0500000000000000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61C9716-C75B-4C84-A702-D15AC960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150" y="2236371"/>
            <a:ext cx="2871005" cy="287100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72DB5DFD-FFC6-44B7-8B63-632D7967B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720" y="2236371"/>
            <a:ext cx="2517980" cy="251798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9853188-524E-4825-9D4A-9ACFC7B77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4266" y="2937243"/>
            <a:ext cx="2649157" cy="132457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65C1017-3204-40D4-99F7-025A7FB6A294}"/>
              </a:ext>
            </a:extLst>
          </p:cNvPr>
          <p:cNvSpPr/>
          <p:nvPr/>
        </p:nvSpPr>
        <p:spPr>
          <a:xfrm>
            <a:off x="1769892" y="1855787"/>
            <a:ext cx="8582769" cy="60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观看挂图上的景观图，请说明这些地形区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CD26B8-BC5B-460D-9638-F07DA79BA75B}"/>
              </a:ext>
            </a:extLst>
          </p:cNvPr>
          <p:cNvSpPr/>
          <p:nvPr/>
        </p:nvSpPr>
        <p:spPr>
          <a:xfrm>
            <a:off x="2311248" y="487575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山地</a:t>
            </a:r>
            <a:endParaRPr lang="zh-CN" altLang="en-US" sz="2800" dirty="0">
              <a:solidFill>
                <a:schemeClr val="bg1"/>
              </a:solidFill>
              <a:latin typeface="思源黑体 HW Regular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892BC3-4DDA-4CEE-BD48-18B2BBED5874}"/>
              </a:ext>
            </a:extLst>
          </p:cNvPr>
          <p:cNvSpPr/>
          <p:nvPr/>
        </p:nvSpPr>
        <p:spPr>
          <a:xfrm>
            <a:off x="5766375" y="49342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高原</a:t>
            </a:r>
            <a:endParaRPr lang="zh-CN" altLang="en-US" sz="2800" dirty="0">
              <a:solidFill>
                <a:schemeClr val="bg1"/>
              </a:solidFill>
              <a:latin typeface="思源黑体 HW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F8D2BA-D99B-40C6-AAF4-7D0B6839E2A6}"/>
              </a:ext>
            </a:extLst>
          </p:cNvPr>
          <p:cNvSpPr/>
          <p:nvPr/>
        </p:nvSpPr>
        <p:spPr>
          <a:xfrm>
            <a:off x="9057438" y="49342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丘陵</a:t>
            </a:r>
            <a:endParaRPr lang="zh-CN" altLang="en-US" sz="2800" dirty="0">
              <a:solidFill>
                <a:schemeClr val="bg1"/>
              </a:solidFill>
              <a:latin typeface="思源黑体 HW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2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6" grpId="0" animBg="1"/>
      <p:bldP spid="14" grpId="0"/>
      <p:bldP spid="9" grpId="0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7A0A6BE-7942-4EF6-9D9C-33186BF3D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8" r="59500" b="5333"/>
          <a:stretch/>
        </p:blipFill>
        <p:spPr>
          <a:xfrm>
            <a:off x="1440900" y="1592211"/>
            <a:ext cx="2428246" cy="461665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9B2341C-9B80-4AAA-9C0F-3629D0BBADF9}"/>
              </a:ext>
            </a:extLst>
          </p:cNvPr>
          <p:cNvSpPr/>
          <p:nvPr/>
        </p:nvSpPr>
        <p:spPr>
          <a:xfrm>
            <a:off x="4463921" y="2052482"/>
            <a:ext cx="1037303" cy="3510117"/>
          </a:xfrm>
          <a:prstGeom prst="roundRect">
            <a:avLst>
              <a:gd name="adj" fmla="val 50000"/>
            </a:avLst>
          </a:prstGeom>
          <a:solidFill>
            <a:srgbClr val="F5B412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C98A5C-739C-45BE-BF4B-6198BC172DD2}"/>
              </a:ext>
            </a:extLst>
          </p:cNvPr>
          <p:cNvSpPr/>
          <p:nvPr/>
        </p:nvSpPr>
        <p:spPr>
          <a:xfrm>
            <a:off x="4680173" y="2194013"/>
            <a:ext cx="664797" cy="341305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你知道有哪些山脉吗？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0FB3451-2A01-4307-80AB-B25A82C8A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611777"/>
            <a:ext cx="4710213" cy="47102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33ADAD-535D-465C-AEC3-551EF28C8A65}"/>
              </a:ext>
            </a:extLst>
          </p:cNvPr>
          <p:cNvSpPr txBox="1"/>
          <p:nvPr/>
        </p:nvSpPr>
        <p:spPr>
          <a:xfrm>
            <a:off x="7806813" y="3053036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CHINA</a:t>
            </a:r>
            <a:endParaRPr lang="zh-CN" altLang="en-US" sz="3200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7FC36B-57D3-4C93-9946-72D1B920F3C2}"/>
              </a:ext>
            </a:extLst>
          </p:cNvPr>
          <p:cNvSpPr/>
          <p:nvPr/>
        </p:nvSpPr>
        <p:spPr>
          <a:xfrm>
            <a:off x="6443908" y="5030337"/>
            <a:ext cx="4553956" cy="53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请将主要山脉在课本上标记</a:t>
            </a:r>
          </a:p>
        </p:txBody>
      </p:sp>
    </p:spTree>
    <p:extLst>
      <p:ext uri="{BB962C8B-B14F-4D97-AF65-F5344CB8AC3E}">
        <p14:creationId xmlns:p14="http://schemas.microsoft.com/office/powerpoint/2010/main" val="374614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片 299">
            <a:extLst>
              <a:ext uri="{FF2B5EF4-FFF2-40B4-BE49-F238E27FC236}">
                <a16:creationId xmlns:a16="http://schemas.microsoft.com/office/drawing/2014/main" id="{28ADB25D-AD5A-41CD-ADA4-1948BC7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8553606" y="-192670"/>
            <a:ext cx="2117265" cy="211726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1F9F854-7ECD-47B4-B389-61F87DBFA6B8}"/>
              </a:ext>
            </a:extLst>
          </p:cNvPr>
          <p:cNvGrpSpPr/>
          <p:nvPr/>
        </p:nvGrpSpPr>
        <p:grpSpPr>
          <a:xfrm>
            <a:off x="7438186" y="4877745"/>
            <a:ext cx="2771833" cy="1812145"/>
            <a:chOff x="2076450" y="4452938"/>
            <a:chExt cx="820738" cy="536575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5D4F73B5-0153-4AE9-8880-E7E2F393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4452938"/>
              <a:ext cx="820738" cy="536575"/>
            </a:xfrm>
            <a:custGeom>
              <a:avLst/>
              <a:gdLst>
                <a:gd name="T0" fmla="*/ 0 w 517"/>
                <a:gd name="T1" fmla="*/ 338 h 338"/>
                <a:gd name="T2" fmla="*/ 178 w 517"/>
                <a:gd name="T3" fmla="*/ 0 h 338"/>
                <a:gd name="T4" fmla="*/ 517 w 517"/>
                <a:gd name="T5" fmla="*/ 178 h 338"/>
                <a:gd name="T6" fmla="*/ 0 w 517"/>
                <a:gd name="T7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38">
                  <a:moveTo>
                    <a:pt x="0" y="338"/>
                  </a:moveTo>
                  <a:lnTo>
                    <a:pt x="178" y="0"/>
                  </a:lnTo>
                  <a:lnTo>
                    <a:pt x="517" y="178"/>
                  </a:lnTo>
                  <a:lnTo>
                    <a:pt x="0" y="338"/>
                  </a:lnTo>
                  <a:close/>
                </a:path>
              </a:pathLst>
            </a:cu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6" name="Line 6">
              <a:extLst>
                <a:ext uri="{FF2B5EF4-FFF2-40B4-BE49-F238E27FC236}">
                  <a16:creationId xmlns:a16="http://schemas.microsoft.com/office/drawing/2014/main" id="{4E89183A-47C5-4A82-B669-27D3AD2AE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7" name="Line 7">
              <a:extLst>
                <a:ext uri="{FF2B5EF4-FFF2-40B4-BE49-F238E27FC236}">
                  <a16:creationId xmlns:a16="http://schemas.microsoft.com/office/drawing/2014/main" id="{CA590A3D-DB5F-4940-9018-8430DAC94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8" name="Line 8">
              <a:extLst>
                <a:ext uri="{FF2B5EF4-FFF2-40B4-BE49-F238E27FC236}">
                  <a16:creationId xmlns:a16="http://schemas.microsoft.com/office/drawing/2014/main" id="{09C6F441-394D-450D-BABA-F5DC89298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9" name="Line 9">
              <a:extLst>
                <a:ext uri="{FF2B5EF4-FFF2-40B4-BE49-F238E27FC236}">
                  <a16:creationId xmlns:a16="http://schemas.microsoft.com/office/drawing/2014/main" id="{99BD9A3B-9A78-46B3-ADDD-D0A5AE044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0" name="Line 10">
              <a:extLst>
                <a:ext uri="{FF2B5EF4-FFF2-40B4-BE49-F238E27FC236}">
                  <a16:creationId xmlns:a16="http://schemas.microsoft.com/office/drawing/2014/main" id="{2E4F7B5F-1410-40EF-B93F-4E00452F1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1" name="Line 11">
              <a:extLst>
                <a:ext uri="{FF2B5EF4-FFF2-40B4-BE49-F238E27FC236}">
                  <a16:creationId xmlns:a16="http://schemas.microsoft.com/office/drawing/2014/main" id="{E5B6851E-9D2F-444A-8692-22A3B63CF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2" name="Line 12">
              <a:extLst>
                <a:ext uri="{FF2B5EF4-FFF2-40B4-BE49-F238E27FC236}">
                  <a16:creationId xmlns:a16="http://schemas.microsoft.com/office/drawing/2014/main" id="{650D1064-F9F8-4E2C-9BF5-5E6E0DBC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3" name="Line 13">
              <a:extLst>
                <a:ext uri="{FF2B5EF4-FFF2-40B4-BE49-F238E27FC236}">
                  <a16:creationId xmlns:a16="http://schemas.microsoft.com/office/drawing/2014/main" id="{F3EBDCF7-0D18-41EB-89A5-83DB3AB77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4" name="Line 14">
              <a:extLst>
                <a:ext uri="{FF2B5EF4-FFF2-40B4-BE49-F238E27FC236}">
                  <a16:creationId xmlns:a16="http://schemas.microsoft.com/office/drawing/2014/main" id="{DEF6345C-B09B-497F-9C93-EE2917FBD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5" name="Line 16">
              <a:extLst>
                <a:ext uri="{FF2B5EF4-FFF2-40B4-BE49-F238E27FC236}">
                  <a16:creationId xmlns:a16="http://schemas.microsoft.com/office/drawing/2014/main" id="{0C8E6AA9-E779-47CE-BFA3-1B5EC72D9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00" y="4497388"/>
              <a:ext cx="492125" cy="2587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6" name="Line 17">
              <a:extLst>
                <a:ext uri="{FF2B5EF4-FFF2-40B4-BE49-F238E27FC236}">
                  <a16:creationId xmlns:a16="http://schemas.microsoft.com/office/drawing/2014/main" id="{43D403DD-FB55-4846-BB53-E6802A070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813" y="4548188"/>
              <a:ext cx="431800" cy="227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7" name="Line 18">
              <a:extLst>
                <a:ext uri="{FF2B5EF4-FFF2-40B4-BE49-F238E27FC236}">
                  <a16:creationId xmlns:a16="http://schemas.microsoft.com/office/drawing/2014/main" id="{4704D669-5010-4DBE-B6EC-52B04C6C3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825" y="4600575"/>
              <a:ext cx="379413" cy="19843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8" name="Line 19">
              <a:extLst>
                <a:ext uri="{FF2B5EF4-FFF2-40B4-BE49-F238E27FC236}">
                  <a16:creationId xmlns:a16="http://schemas.microsoft.com/office/drawing/2014/main" id="{DE84A482-531D-4062-8EF7-7170A32EC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4250" y="4651375"/>
              <a:ext cx="325438" cy="16986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9" name="Line 20">
              <a:extLst>
                <a:ext uri="{FF2B5EF4-FFF2-40B4-BE49-F238E27FC236}">
                  <a16:creationId xmlns:a16="http://schemas.microsoft.com/office/drawing/2014/main" id="{1D8FBADD-31A3-4C48-8A84-0EA375317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263" y="4703763"/>
              <a:ext cx="279400" cy="1460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0" name="Line 21">
              <a:extLst>
                <a:ext uri="{FF2B5EF4-FFF2-40B4-BE49-F238E27FC236}">
                  <a16:creationId xmlns:a16="http://schemas.microsoft.com/office/drawing/2014/main" id="{2BFEA5C4-5E12-4958-8236-F87884C79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4754563"/>
              <a:ext cx="236538" cy="1254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1" name="Line 22">
              <a:extLst>
                <a:ext uri="{FF2B5EF4-FFF2-40B4-BE49-F238E27FC236}">
                  <a16:creationId xmlns:a16="http://schemas.microsoft.com/office/drawing/2014/main" id="{70A5A5DB-4BE1-49C8-88B6-DF18C52EE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8" y="4805363"/>
              <a:ext cx="187325" cy="100013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2" name="Line 23">
              <a:extLst>
                <a:ext uri="{FF2B5EF4-FFF2-40B4-BE49-F238E27FC236}">
                  <a16:creationId xmlns:a16="http://schemas.microsoft.com/office/drawing/2014/main" id="{1C8CC22F-4364-4824-A952-A418CB791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713" y="4857750"/>
              <a:ext cx="133350" cy="69850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3" name="Line 24">
              <a:extLst>
                <a:ext uri="{FF2B5EF4-FFF2-40B4-BE49-F238E27FC236}">
                  <a16:creationId xmlns:a16="http://schemas.microsoft.com/office/drawing/2014/main" id="{2322F0BA-CF68-4D52-A837-1AE57499C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4910138"/>
              <a:ext cx="79375" cy="4127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0065BE15-3592-429B-B9FB-38520ECDD5E4}"/>
              </a:ext>
            </a:extLst>
          </p:cNvPr>
          <p:cNvSpPr/>
          <p:nvPr/>
        </p:nvSpPr>
        <p:spPr>
          <a:xfrm>
            <a:off x="-1015715" y="1941905"/>
            <a:ext cx="3193434" cy="3193434"/>
          </a:xfrm>
          <a:prstGeom prst="ellipse">
            <a:avLst/>
          </a:prstGeom>
          <a:pattFill prst="dkHorz">
            <a:fgClr>
              <a:srgbClr val="E45C94"/>
            </a:fgClr>
            <a:bgClr>
              <a:srgbClr val="60429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FC8E0D-884D-4BF0-8931-A42E7D51151E}"/>
              </a:ext>
            </a:extLst>
          </p:cNvPr>
          <p:cNvGrpSpPr/>
          <p:nvPr/>
        </p:nvGrpSpPr>
        <p:grpSpPr>
          <a:xfrm rot="16200000">
            <a:off x="2845143" y="484231"/>
            <a:ext cx="2733039" cy="1764577"/>
            <a:chOff x="11674705" y="1401055"/>
            <a:chExt cx="1723878" cy="17645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37DCB97-DD5D-4B79-88A0-70A5DF667445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6EEB5B-4750-43A3-B01E-CFFD9587C8BD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291D58B-B891-4814-8727-B569EE06CE6B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9465E3-6C56-4AA8-A2C4-F1B71C1B75EB}"/>
              </a:ext>
            </a:extLst>
          </p:cNvPr>
          <p:cNvGrpSpPr/>
          <p:nvPr/>
        </p:nvGrpSpPr>
        <p:grpSpPr>
          <a:xfrm rot="10800000">
            <a:off x="8676638" y="2712717"/>
            <a:ext cx="3515361" cy="1764577"/>
            <a:chOff x="11674705" y="1401055"/>
            <a:chExt cx="1723878" cy="17645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A46E8D-E9B4-4C33-9A6C-F030DE8A838D}"/>
                </a:ext>
              </a:extLst>
            </p:cNvPr>
            <p:cNvSpPr/>
            <p:nvPr/>
          </p:nvSpPr>
          <p:spPr>
            <a:xfrm>
              <a:off x="11674705" y="1401055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BE0747-5E8D-4F5E-94D6-5643B0434879}"/>
                </a:ext>
              </a:extLst>
            </p:cNvPr>
            <p:cNvSpPr/>
            <p:nvPr/>
          </p:nvSpPr>
          <p:spPr>
            <a:xfrm>
              <a:off x="11674705" y="2160320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53AAB2-90E3-472C-A6B9-6A4C281C1154}"/>
                </a:ext>
              </a:extLst>
            </p:cNvPr>
            <p:cNvSpPr/>
            <p:nvPr/>
          </p:nvSpPr>
          <p:spPr>
            <a:xfrm>
              <a:off x="11674705" y="2806817"/>
              <a:ext cx="1723878" cy="358815"/>
            </a:xfrm>
            <a:prstGeom prst="rect">
              <a:avLst/>
            </a:prstGeom>
            <a:solidFill>
              <a:srgbClr val="E4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F2EC27-CDE5-4521-9BC5-9AC980951AD8}"/>
              </a:ext>
            </a:extLst>
          </p:cNvPr>
          <p:cNvSpPr/>
          <p:nvPr/>
        </p:nvSpPr>
        <p:spPr>
          <a:xfrm>
            <a:off x="4079240" y="822960"/>
            <a:ext cx="5212080" cy="5212080"/>
          </a:xfrm>
          <a:prstGeom prst="rect">
            <a:avLst/>
          </a:prstGeom>
          <a:solidFill>
            <a:srgbClr val="F5B41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B002EC-6F7A-40B0-A905-33E5A0DBD77C}"/>
              </a:ext>
            </a:extLst>
          </p:cNvPr>
          <p:cNvSpPr/>
          <p:nvPr/>
        </p:nvSpPr>
        <p:spPr>
          <a:xfrm>
            <a:off x="2321560" y="1671320"/>
            <a:ext cx="3515360" cy="351536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C99E1B-B548-438D-A6C2-656975A03E11}"/>
              </a:ext>
            </a:extLst>
          </p:cNvPr>
          <p:cNvSpPr txBox="1"/>
          <p:nvPr/>
        </p:nvSpPr>
        <p:spPr>
          <a:xfrm>
            <a:off x="5927824" y="282692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新课授课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BDC54F-C494-48A1-916A-21DC3F6CB164}"/>
              </a:ext>
            </a:extLst>
          </p:cNvPr>
          <p:cNvSpPr txBox="1"/>
          <p:nvPr/>
        </p:nvSpPr>
        <p:spPr>
          <a:xfrm>
            <a:off x="3262350" y="2552730"/>
            <a:ext cx="1633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A思源黑体—06" panose="020B0800000000000000" pitchFamily="34" charset="-122"/>
                <a:ea typeface="A思源黑体—06" panose="020B0800000000000000" pitchFamily="34" charset="-122"/>
              </a:rPr>
              <a:t>02</a:t>
            </a:r>
            <a:endParaRPr lang="zh-CN" altLang="en-US" sz="9600" dirty="0"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5A5EAF-4D16-41F6-A816-771C0114544A}"/>
              </a:ext>
            </a:extLst>
          </p:cNvPr>
          <p:cNvGrpSpPr/>
          <p:nvPr/>
        </p:nvGrpSpPr>
        <p:grpSpPr>
          <a:xfrm>
            <a:off x="6435299" y="4166014"/>
            <a:ext cx="2040600" cy="671422"/>
            <a:chOff x="1222973" y="4859763"/>
            <a:chExt cx="3437681" cy="11311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5E5DEE7-080A-4252-9FBE-290B961F8ADE}"/>
                </a:ext>
              </a:extLst>
            </p:cNvPr>
            <p:cNvGrpSpPr/>
            <p:nvPr/>
          </p:nvGrpSpPr>
          <p:grpSpPr>
            <a:xfrm flipV="1">
              <a:off x="1222973" y="4859763"/>
              <a:ext cx="3437681" cy="119100"/>
              <a:chOff x="4143737" y="-536918"/>
              <a:chExt cx="3006813" cy="104172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889709D-AA63-4B9F-B37F-E65299BF6041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90B248A1-8763-4BB4-973D-6F631C53F48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B6DB559A-DA63-473C-94BD-6615DEF1BE5B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7B0C4EC0-3E4F-466A-B7FE-443A91EC789C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767FA989-661C-4FC2-9740-FAB13A3E5612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8F8E0AEB-EE32-46F4-966F-83042FBDBA61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646E07C2-BF3C-4121-BD64-38927C18CF30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D18DC8EE-3095-44BD-BBE3-88B0485F45E5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6E8F02D-772C-4F54-B763-0FFDFC978FA4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A4D7471E-4385-43F7-B3F8-F00A5B9548E8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99AAE605-B8DC-436C-8906-96C2D483BBDB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A6ED34C-959F-4D8A-9783-A115D1D90668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26311A55-F829-401C-8675-16F8129ECBEF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0D89DA1-EAD6-42C8-BB4B-8747F4F8130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181B606D-5DA6-4C33-8990-D6184A80D384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0D8C01C-CC8B-497A-8966-39AE4843942A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EBD99E90-394E-4CD0-B4E3-C80A72BE1E2D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30C6742F-8B8D-412B-B6F5-D52101119CAB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262D7544-F084-4923-8C19-FCC7451AC3D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FB527FFB-2B67-46D6-B68A-375F2259EB2D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90238F63-63DD-44C0-A439-36D274C885E6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EE2C746A-916C-4F3D-8EAE-B2BE6226C3F6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6083738-48BC-47E9-89B2-A667DAC809E1}"/>
                </a:ext>
              </a:extLst>
            </p:cNvPr>
            <p:cNvGrpSpPr/>
            <p:nvPr/>
          </p:nvGrpSpPr>
          <p:grpSpPr>
            <a:xfrm flipV="1">
              <a:off x="1222973" y="5112764"/>
              <a:ext cx="3437681" cy="119100"/>
              <a:chOff x="4143737" y="-536918"/>
              <a:chExt cx="3006813" cy="104172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032FAA6F-9F5C-40F9-965C-7A9575C03D04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BBD9F69F-9F2F-4599-9DF2-EEA7ABAF0BDD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4C8F162-550D-4409-A3B1-1700A5348C2C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4395C422-D57F-42DE-9338-1C3BA0B70A9A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149C2A4E-4F03-4362-8CCE-95B10B1A5975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716FFAB-7E36-4C77-947E-3D26C2656B93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59C7CC5D-494F-42B0-8660-F750C156B97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CAD4D24-A0BC-4318-B9A8-810901909E8B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31CACF2B-28DC-4A14-AF1C-29E03222B33B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543CFF6-67BA-430A-89D8-FEB6DBF05ADE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B5D2C871-6080-4B91-AF07-D468653104C1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1ED5915-8340-4444-8A6C-F7D7F7256853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38165AF-C322-4A8F-BB6B-171A461DACA8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38600A1A-271F-40D1-9501-88298873B44C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EF961782-19D1-4957-995D-AF5D7F6ACE1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A7AAA52-F094-4476-BE71-E468CC515C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BA7D86EB-73AB-43C3-A557-5FD760FB24D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7E391EA-E783-4BC7-B76D-C89EC8E451EC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7BF6100-86BA-49B8-A6E8-AF29DB266EE1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22F029F2-E99E-45E8-A0E8-3A45753A7AD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F0321A8A-A6F2-4EE9-AC9C-1FF74118C03F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8AC0C27-7A62-43C2-B0B5-7F7515316C53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1DACE2F-2620-4F60-AF65-526098FC88AE}"/>
                </a:ext>
              </a:extLst>
            </p:cNvPr>
            <p:cNvGrpSpPr/>
            <p:nvPr/>
          </p:nvGrpSpPr>
          <p:grpSpPr>
            <a:xfrm flipV="1">
              <a:off x="1222973" y="5365765"/>
              <a:ext cx="3437681" cy="119100"/>
              <a:chOff x="4143737" y="-536918"/>
              <a:chExt cx="3006813" cy="104172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076C149-A8CA-41E4-BA1C-8E7AD9053E26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F1CDEAAC-C0EE-4EBB-B209-55192EEEC77E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3E5A6A8-30B6-4297-BE69-427258024D8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4F10E64-EA6D-4814-85CA-D6FFFB23B5D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9D0EE4A3-BE52-4C8C-875B-E5A39691E21E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D40AD84D-0EFF-47A6-8755-D95CAE3CF912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E264463-A803-494E-85CF-D21EED4EE064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483105D-33AF-405D-9494-C82200E436FF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CC29AB0-9328-41B6-A65D-67C7AFA50975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67A0C737-2CFA-41AE-8B4B-C0CF7EE95B0C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331A06FE-8195-40DC-B6D1-8A9B8492F900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08CD2A23-2C63-4345-B751-D0566C158369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46F48BCC-3C7A-4D9A-A91B-AC71A5C52C39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E500C0F-F1E4-4A2B-9A65-567FB6990DE8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77B3814-DFFF-4B7E-8CF7-10D971EB7727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E0D58E8A-89F4-4B81-AA31-3271614E0CC6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51C80954-39F4-4D90-A049-B92576A6A71F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3725698-558B-4859-A9F9-5C9D1777446A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B7B25AE8-3330-4DDE-8991-C4077EDDA7A9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C48B1D5-5413-49DB-AFEC-F8D60A9A5399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4A87FB98-1F3F-4C30-8162-D73E019E8CC1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420008D-34EA-4FCB-8ED6-4B3BCCE6C43F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C91A01F-0ADC-41B3-AD35-A9E21DDC5372}"/>
                </a:ext>
              </a:extLst>
            </p:cNvPr>
            <p:cNvGrpSpPr/>
            <p:nvPr/>
          </p:nvGrpSpPr>
          <p:grpSpPr>
            <a:xfrm flipV="1">
              <a:off x="1222973" y="5618766"/>
              <a:ext cx="3437681" cy="119100"/>
              <a:chOff x="4143737" y="-536918"/>
              <a:chExt cx="3006813" cy="104172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57A7593-6608-4530-A880-6DF030B944FC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084A3A5-0496-42DE-A8C9-2416D9712E35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5D0EE22-A0C1-435D-8857-B64565611D81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5DC388B-EB4D-441C-A35C-A024A771D54D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87EF153-B8B9-40DF-8C90-9C127843AB69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70021A2-3F43-43CB-943F-C656AB91D739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68D4537-701C-4452-8766-0C5D326E3AFF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791F4D9-1C4F-433C-A483-ED36F510F0A0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4FB8B13-B40B-4991-85E0-5D203B367B37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747E080-C08B-46B8-ACEC-E771A464A9B3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97B97CD-FA7E-462F-ACB0-4538E528B9D5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B03A40A-5D0C-4AFE-A2E8-9FD6D3126121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DFADE2B-41B6-43A9-A10B-FB1299583875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08D43F8A-AAA1-4D47-B4DC-6B212DB02C76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4148150-869C-4D2D-A926-1754F562AADA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7527CFA-169B-4C4E-9A2F-90A7CBBF5F3B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BE66BD1-AFB3-4651-BF0E-376BB4570F02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858BCD0-075E-4F2B-B4A5-D61A8180DB88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479F127-1D31-4FB6-80DA-754776D1C4D6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C1B76ED3-2855-464C-B1B3-6CBC213296A6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54DC0E27-C1AF-4467-8932-9A77AD4A22DA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61E40227-EA05-4E4D-A825-799BC6918315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2B82257-0720-4B7B-9F93-9002F940986A}"/>
                </a:ext>
              </a:extLst>
            </p:cNvPr>
            <p:cNvGrpSpPr/>
            <p:nvPr/>
          </p:nvGrpSpPr>
          <p:grpSpPr>
            <a:xfrm flipV="1">
              <a:off x="1222973" y="5871769"/>
              <a:ext cx="3437681" cy="119100"/>
              <a:chOff x="4143737" y="-536918"/>
              <a:chExt cx="3006813" cy="10417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A1C50C7-A901-4C61-9063-20CDB4E5D74A}"/>
                  </a:ext>
                </a:extLst>
              </p:cNvPr>
              <p:cNvSpPr/>
              <p:nvPr/>
            </p:nvSpPr>
            <p:spPr>
              <a:xfrm>
                <a:off x="414373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C9E799-6B81-44EC-9DA7-6D3D2216D1B8}"/>
                  </a:ext>
                </a:extLst>
              </p:cNvPr>
              <p:cNvSpPr/>
              <p:nvPr/>
            </p:nvSpPr>
            <p:spPr>
              <a:xfrm>
                <a:off x="428195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25F3360-6294-4582-B6C9-5F53A1A94CD3}"/>
                  </a:ext>
                </a:extLst>
              </p:cNvPr>
              <p:cNvSpPr/>
              <p:nvPr/>
            </p:nvSpPr>
            <p:spPr>
              <a:xfrm>
                <a:off x="442017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DA7B389-6289-49BB-9B13-5F969AF191A8}"/>
                  </a:ext>
                </a:extLst>
              </p:cNvPr>
              <p:cNvSpPr/>
              <p:nvPr/>
            </p:nvSpPr>
            <p:spPr>
              <a:xfrm>
                <a:off x="455840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FF56EAF-5EF4-4578-A20C-65EA5988B39B}"/>
                  </a:ext>
                </a:extLst>
              </p:cNvPr>
              <p:cNvSpPr/>
              <p:nvPr/>
            </p:nvSpPr>
            <p:spPr>
              <a:xfrm>
                <a:off x="469662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821C4F2-5A67-4EE1-ABBA-C34BDA417D85}"/>
                  </a:ext>
                </a:extLst>
              </p:cNvPr>
              <p:cNvSpPr/>
              <p:nvPr/>
            </p:nvSpPr>
            <p:spPr>
              <a:xfrm>
                <a:off x="483484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FB6D4BF-BC19-4A72-9ED3-5E91C7EFAF6B}"/>
                  </a:ext>
                </a:extLst>
              </p:cNvPr>
              <p:cNvSpPr/>
              <p:nvPr/>
            </p:nvSpPr>
            <p:spPr>
              <a:xfrm>
                <a:off x="497306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4067CA4-393F-4BEB-9BEE-A5A983327B7A}"/>
                  </a:ext>
                </a:extLst>
              </p:cNvPr>
              <p:cNvSpPr/>
              <p:nvPr/>
            </p:nvSpPr>
            <p:spPr>
              <a:xfrm>
                <a:off x="511128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61103DB-F5FF-4EDE-B2A2-4CAF1F7AA02F}"/>
                  </a:ext>
                </a:extLst>
              </p:cNvPr>
              <p:cNvSpPr/>
              <p:nvPr/>
            </p:nvSpPr>
            <p:spPr>
              <a:xfrm>
                <a:off x="524950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6567094-532C-4CCD-8D60-F238B441123B}"/>
                  </a:ext>
                </a:extLst>
              </p:cNvPr>
              <p:cNvSpPr/>
              <p:nvPr/>
            </p:nvSpPr>
            <p:spPr>
              <a:xfrm>
                <a:off x="538772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FBC54CB-2F3D-4ED7-97F4-506CB557BD3C}"/>
                  </a:ext>
                </a:extLst>
              </p:cNvPr>
              <p:cNvSpPr/>
              <p:nvPr/>
            </p:nvSpPr>
            <p:spPr>
              <a:xfrm>
                <a:off x="552594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3E480B1-544C-47B9-B0B9-3A3CB06E463D}"/>
                  </a:ext>
                </a:extLst>
              </p:cNvPr>
              <p:cNvSpPr/>
              <p:nvPr/>
            </p:nvSpPr>
            <p:spPr>
              <a:xfrm>
                <a:off x="566416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45516E2-2C57-4CD5-B490-1C8B07368002}"/>
                  </a:ext>
                </a:extLst>
              </p:cNvPr>
              <p:cNvSpPr/>
              <p:nvPr/>
            </p:nvSpPr>
            <p:spPr>
              <a:xfrm>
                <a:off x="5802389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35ADB81-8057-46D0-BD4B-CAAF6F960E10}"/>
                  </a:ext>
                </a:extLst>
              </p:cNvPr>
              <p:cNvSpPr/>
              <p:nvPr/>
            </p:nvSpPr>
            <p:spPr>
              <a:xfrm>
                <a:off x="5940610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9F21227-0756-40EB-92CF-F83FDF6C964E}"/>
                  </a:ext>
                </a:extLst>
              </p:cNvPr>
              <p:cNvSpPr/>
              <p:nvPr/>
            </p:nvSpPr>
            <p:spPr>
              <a:xfrm>
                <a:off x="6078831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10605CA-A1A2-4797-AAB7-F793146FBE21}"/>
                  </a:ext>
                </a:extLst>
              </p:cNvPr>
              <p:cNvSpPr/>
              <p:nvPr/>
            </p:nvSpPr>
            <p:spPr>
              <a:xfrm>
                <a:off x="6217052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978A615-1274-4EBF-9910-E2255DB83480}"/>
                  </a:ext>
                </a:extLst>
              </p:cNvPr>
              <p:cNvSpPr/>
              <p:nvPr/>
            </p:nvSpPr>
            <p:spPr>
              <a:xfrm>
                <a:off x="6355273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8616BCC-1976-473E-8067-C72C164D197D}"/>
                  </a:ext>
                </a:extLst>
              </p:cNvPr>
              <p:cNvSpPr/>
              <p:nvPr/>
            </p:nvSpPr>
            <p:spPr>
              <a:xfrm>
                <a:off x="6493494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622A17C-2AA8-494F-A87C-2108AB367B15}"/>
                  </a:ext>
                </a:extLst>
              </p:cNvPr>
              <p:cNvSpPr/>
              <p:nvPr/>
            </p:nvSpPr>
            <p:spPr>
              <a:xfrm>
                <a:off x="6631715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C03B43A-4185-4674-909C-3EFA43C06687}"/>
                  </a:ext>
                </a:extLst>
              </p:cNvPr>
              <p:cNvSpPr/>
              <p:nvPr/>
            </p:nvSpPr>
            <p:spPr>
              <a:xfrm>
                <a:off x="6769936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BC05C8A-A7DD-4B55-8D67-EFFDDE245AFB}"/>
                  </a:ext>
                </a:extLst>
              </p:cNvPr>
              <p:cNvSpPr/>
              <p:nvPr/>
            </p:nvSpPr>
            <p:spPr>
              <a:xfrm>
                <a:off x="6908157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5C82DA4-80F9-4A70-AF7F-ACFEAA6AA082}"/>
                  </a:ext>
                </a:extLst>
              </p:cNvPr>
              <p:cNvSpPr/>
              <p:nvPr/>
            </p:nvSpPr>
            <p:spPr>
              <a:xfrm>
                <a:off x="7046378" y="-536918"/>
                <a:ext cx="104172" cy="10417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1EC8412-1E49-4EF7-BF5D-5BE977DAA736}"/>
              </a:ext>
            </a:extLst>
          </p:cNvPr>
          <p:cNvGrpSpPr/>
          <p:nvPr/>
        </p:nvGrpSpPr>
        <p:grpSpPr>
          <a:xfrm rot="10800000" flipH="1">
            <a:off x="2833179" y="2230458"/>
            <a:ext cx="570660" cy="387771"/>
            <a:chOff x="6229350" y="4459288"/>
            <a:chExt cx="782638" cy="531813"/>
          </a:xfrm>
        </p:grpSpPr>
        <p:sp>
          <p:nvSpPr>
            <p:cNvPr id="258" name="Rectangle 46">
              <a:extLst>
                <a:ext uri="{FF2B5EF4-FFF2-40B4-BE49-F238E27FC236}">
                  <a16:creationId xmlns:a16="http://schemas.microsoft.com/office/drawing/2014/main" id="{2335C79E-6E49-4E73-9159-9452670E1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9" name="Rectangle 47">
              <a:extLst>
                <a:ext uri="{FF2B5EF4-FFF2-40B4-BE49-F238E27FC236}">
                  <a16:creationId xmlns:a16="http://schemas.microsoft.com/office/drawing/2014/main" id="{8CB248E8-B7F7-4177-9385-12677AA1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6138A6C4-9D74-4570-9C64-3FCE68017C0E}"/>
              </a:ext>
            </a:extLst>
          </p:cNvPr>
          <p:cNvGrpSpPr/>
          <p:nvPr/>
        </p:nvGrpSpPr>
        <p:grpSpPr>
          <a:xfrm rot="10800000">
            <a:off x="4843973" y="4354113"/>
            <a:ext cx="570660" cy="387771"/>
            <a:chOff x="6229350" y="4459288"/>
            <a:chExt cx="782638" cy="531813"/>
          </a:xfrm>
        </p:grpSpPr>
        <p:sp>
          <p:nvSpPr>
            <p:cNvPr id="261" name="Rectangle 46">
              <a:extLst>
                <a:ext uri="{FF2B5EF4-FFF2-40B4-BE49-F238E27FC236}">
                  <a16:creationId xmlns:a16="http://schemas.microsoft.com/office/drawing/2014/main" id="{3C75E0AD-2280-4DD8-B4E4-2EA49359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782638" cy="200025"/>
            </a:xfrm>
            <a:prstGeom prst="rect">
              <a:avLst/>
            </a:prstGeom>
            <a:solidFill>
              <a:srgbClr val="F4B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" name="Rectangle 47">
              <a:extLst>
                <a:ext uri="{FF2B5EF4-FFF2-40B4-BE49-F238E27FC236}">
                  <a16:creationId xmlns:a16="http://schemas.microsoft.com/office/drawing/2014/main" id="{BF657B8D-DF26-4179-817A-0130DE390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50" y="4459288"/>
              <a:ext cx="200025" cy="53181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A8012CB9-55D6-4D49-B6E0-6E585A227207}"/>
              </a:ext>
            </a:extLst>
          </p:cNvPr>
          <p:cNvGrpSpPr/>
          <p:nvPr/>
        </p:nvGrpSpPr>
        <p:grpSpPr>
          <a:xfrm>
            <a:off x="2321560" y="5758600"/>
            <a:ext cx="1118167" cy="333406"/>
            <a:chOff x="4819675" y="4664283"/>
            <a:chExt cx="1100138" cy="481013"/>
          </a:xfrm>
          <a:noFill/>
        </p:grpSpPr>
        <p:sp>
          <p:nvSpPr>
            <p:cNvPr id="285" name="Freeform 5">
              <a:extLst>
                <a:ext uri="{FF2B5EF4-FFF2-40B4-BE49-F238E27FC236}">
                  <a16:creationId xmlns:a16="http://schemas.microsoft.com/office/drawing/2014/main" id="{2C2E066A-5E12-49DA-B060-0F6A12BF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664283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464042C4-6727-476C-984D-BAAF55B8B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807158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7 h 128"/>
                <a:gd name="T4" fmla="*/ 225 w 693"/>
                <a:gd name="T5" fmla="*/ 9 h 128"/>
                <a:gd name="T6" fmla="*/ 345 w 693"/>
                <a:gd name="T7" fmla="*/ 128 h 128"/>
                <a:gd name="T8" fmla="*/ 469 w 693"/>
                <a:gd name="T9" fmla="*/ 5 h 128"/>
                <a:gd name="T10" fmla="*/ 581 w 693"/>
                <a:gd name="T11" fmla="*/ 117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7"/>
                  </a:lnTo>
                  <a:lnTo>
                    <a:pt x="225" y="9"/>
                  </a:lnTo>
                  <a:lnTo>
                    <a:pt x="345" y="128"/>
                  </a:lnTo>
                  <a:lnTo>
                    <a:pt x="469" y="5"/>
                  </a:lnTo>
                  <a:lnTo>
                    <a:pt x="581" y="117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8B60C6BC-A58E-47C3-8ADD-28B988F0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75" y="4942096"/>
              <a:ext cx="1100138" cy="203200"/>
            </a:xfrm>
            <a:custGeom>
              <a:avLst/>
              <a:gdLst>
                <a:gd name="T0" fmla="*/ 0 w 693"/>
                <a:gd name="T1" fmla="*/ 0 h 128"/>
                <a:gd name="T2" fmla="*/ 116 w 693"/>
                <a:gd name="T3" fmla="*/ 116 h 128"/>
                <a:gd name="T4" fmla="*/ 225 w 693"/>
                <a:gd name="T5" fmla="*/ 7 h 128"/>
                <a:gd name="T6" fmla="*/ 345 w 693"/>
                <a:gd name="T7" fmla="*/ 128 h 128"/>
                <a:gd name="T8" fmla="*/ 469 w 693"/>
                <a:gd name="T9" fmla="*/ 4 h 128"/>
                <a:gd name="T10" fmla="*/ 581 w 693"/>
                <a:gd name="T11" fmla="*/ 116 h 128"/>
                <a:gd name="T12" fmla="*/ 693 w 693"/>
                <a:gd name="T13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28">
                  <a:moveTo>
                    <a:pt x="0" y="0"/>
                  </a:moveTo>
                  <a:lnTo>
                    <a:pt x="116" y="116"/>
                  </a:lnTo>
                  <a:lnTo>
                    <a:pt x="225" y="7"/>
                  </a:lnTo>
                  <a:lnTo>
                    <a:pt x="345" y="128"/>
                  </a:lnTo>
                  <a:lnTo>
                    <a:pt x="469" y="4"/>
                  </a:lnTo>
                  <a:lnTo>
                    <a:pt x="581" y="116"/>
                  </a:lnTo>
                  <a:lnTo>
                    <a:pt x="693" y="5"/>
                  </a:lnTo>
                </a:path>
              </a:pathLst>
            </a:custGeom>
            <a:grpFill/>
            <a:ln w="49213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pic>
        <p:nvPicPr>
          <p:cNvPr id="301" name="图片 300">
            <a:extLst>
              <a:ext uri="{FF2B5EF4-FFF2-40B4-BE49-F238E27FC236}">
                <a16:creationId xmlns:a16="http://schemas.microsoft.com/office/drawing/2014/main" id="{80844F5F-A452-43AA-AE69-B179E10E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2840982" y="4205917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pic>
        <p:nvPicPr>
          <p:cNvPr id="302" name="图片 301">
            <a:extLst>
              <a:ext uri="{FF2B5EF4-FFF2-40B4-BE49-F238E27FC236}">
                <a16:creationId xmlns:a16="http://schemas.microsoft.com/office/drawing/2014/main" id="{232CF4E9-016A-40D2-8520-E553F62F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2" t="12837" r="24344" b="27485"/>
          <a:stretch>
            <a:fillRect/>
          </a:stretch>
        </p:blipFill>
        <p:spPr>
          <a:xfrm>
            <a:off x="4822573" y="2227193"/>
            <a:ext cx="542755" cy="542755"/>
          </a:xfrm>
          <a:custGeom>
            <a:avLst/>
            <a:gdLst>
              <a:gd name="connsiteX0" fmla="*/ 0 w 1790033"/>
              <a:gd name="connsiteY0" fmla="*/ 0 h 1790033"/>
              <a:gd name="connsiteX1" fmla="*/ 1790033 w 1790033"/>
              <a:gd name="connsiteY1" fmla="*/ 0 h 1790033"/>
              <a:gd name="connsiteX2" fmla="*/ 1790033 w 1790033"/>
              <a:gd name="connsiteY2" fmla="*/ 1790033 h 1790033"/>
              <a:gd name="connsiteX3" fmla="*/ 0 w 1790033"/>
              <a:gd name="connsiteY3" fmla="*/ 1790033 h 179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033" h="1790033">
                <a:moveTo>
                  <a:pt x="0" y="0"/>
                </a:moveTo>
                <a:lnTo>
                  <a:pt x="1790033" y="0"/>
                </a:lnTo>
                <a:lnTo>
                  <a:pt x="1790033" y="1790033"/>
                </a:lnTo>
                <a:lnTo>
                  <a:pt x="0" y="1790033"/>
                </a:lnTo>
                <a:close/>
              </a:path>
            </a:pathLst>
          </a:custGeom>
        </p:spPr>
      </p:pic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44982999-1D25-40F5-83DC-298370ADBB55}"/>
              </a:ext>
            </a:extLst>
          </p:cNvPr>
          <p:cNvGrpSpPr/>
          <p:nvPr/>
        </p:nvGrpSpPr>
        <p:grpSpPr>
          <a:xfrm rot="5400000">
            <a:off x="7264233" y="1753937"/>
            <a:ext cx="288925" cy="1504950"/>
            <a:chOff x="7637463" y="3603626"/>
            <a:chExt cx="288925" cy="150495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08" name="Rectangle 28">
              <a:extLst>
                <a:ext uri="{FF2B5EF4-FFF2-40B4-BE49-F238E27FC236}">
                  <a16:creationId xmlns:a16="http://schemas.microsoft.com/office/drawing/2014/main" id="{3211AD19-A990-4981-810A-7359E81B7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9" name="Rectangle 29">
              <a:extLst>
                <a:ext uri="{FF2B5EF4-FFF2-40B4-BE49-F238E27FC236}">
                  <a16:creationId xmlns:a16="http://schemas.microsoft.com/office/drawing/2014/main" id="{AAA5B536-5762-4B70-B7D1-6F67FD32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0" name="Rectangle 30">
              <a:extLst>
                <a:ext uri="{FF2B5EF4-FFF2-40B4-BE49-F238E27FC236}">
                  <a16:creationId xmlns:a16="http://schemas.microsoft.com/office/drawing/2014/main" id="{066447D5-18C1-4884-8A99-B108AAD86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3709988"/>
              <a:ext cx="288925" cy="714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1" name="Rectangle 31">
              <a:extLst>
                <a:ext uri="{FF2B5EF4-FFF2-40B4-BE49-F238E27FC236}">
                  <a16:creationId xmlns:a16="http://schemas.microsoft.com/office/drawing/2014/main" id="{A2D101B8-750F-4E29-BE7B-EBCDB542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6036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2" name="Rectangle 32">
              <a:extLst>
                <a:ext uri="{FF2B5EF4-FFF2-40B4-BE49-F238E27FC236}">
                  <a16:creationId xmlns:a16="http://schemas.microsoft.com/office/drawing/2014/main" id="{702CEA26-EE7A-4FB6-AD4A-9C82A93B5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116388"/>
              <a:ext cx="288925" cy="730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3" name="Rectangle 33">
              <a:extLst>
                <a:ext uri="{FF2B5EF4-FFF2-40B4-BE49-F238E27FC236}">
                  <a16:creationId xmlns:a16="http://schemas.microsoft.com/office/drawing/2014/main" id="{83BE171E-491F-40CE-B671-2678BF80D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010026"/>
              <a:ext cx="73025" cy="284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4" name="Rectangle 34">
              <a:extLst>
                <a:ext uri="{FF2B5EF4-FFF2-40B4-BE49-F238E27FC236}">
                  <a16:creationId xmlns:a16="http://schemas.microsoft.com/office/drawing/2014/main" id="{26F8F5CD-0AF3-4969-A5E6-C7565DA6C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4522788"/>
              <a:ext cx="288925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5" name="Rectangle 35">
              <a:extLst>
                <a:ext uri="{FF2B5EF4-FFF2-40B4-BE49-F238E27FC236}">
                  <a16:creationId xmlns:a16="http://schemas.microsoft.com/office/drawing/2014/main" id="{DE2AB74F-F6BF-4F3A-96D9-5C32DDD38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4418013"/>
              <a:ext cx="73025" cy="284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CA973625-91D0-42A7-80AA-7E63F5A840F3}"/>
                </a:ext>
              </a:extLst>
            </p:cNvPr>
            <p:cNvGrpSpPr/>
            <p:nvPr/>
          </p:nvGrpSpPr>
          <p:grpSpPr>
            <a:xfrm>
              <a:off x="7637463" y="4824413"/>
              <a:ext cx="288925" cy="284163"/>
              <a:chOff x="7637463" y="4824413"/>
              <a:chExt cx="288925" cy="284163"/>
            </a:xfrm>
            <a:grpFill/>
          </p:grpSpPr>
          <p:sp>
            <p:nvSpPr>
              <p:cNvPr id="317" name="Rectangle 36">
                <a:extLst>
                  <a:ext uri="{FF2B5EF4-FFF2-40B4-BE49-F238E27FC236}">
                    <a16:creationId xmlns:a16="http://schemas.microsoft.com/office/drawing/2014/main" id="{7AB4EC69-947D-4B5E-88F9-B511E93BB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7463" y="4930776"/>
                <a:ext cx="288925" cy="714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  <p:sp>
            <p:nvSpPr>
              <p:cNvPr id="318" name="Rectangle 37">
                <a:extLst>
                  <a:ext uri="{FF2B5EF4-FFF2-40B4-BE49-F238E27FC236}">
                    <a16:creationId xmlns:a16="http://schemas.microsoft.com/office/drawing/2014/main" id="{AE355B34-2572-4A33-95BB-27A53EA00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5413" y="4824413"/>
                <a:ext cx="73025" cy="2841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思源黑体 HW Regular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66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A830E6D8-4C85-419D-82BF-730BD1EB4A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29136" y="1967226"/>
            <a:ext cx="3133728" cy="3721107"/>
            <a:chOff x="1269" y="1233"/>
            <a:chExt cx="1974" cy="2344"/>
          </a:xfrm>
        </p:grpSpPr>
        <p:sp>
          <p:nvSpPr>
            <p:cNvPr id="195" name="AutoShape 3">
              <a:extLst>
                <a:ext uri="{FF2B5EF4-FFF2-40B4-BE49-F238E27FC236}">
                  <a16:creationId xmlns:a16="http://schemas.microsoft.com/office/drawing/2014/main" id="{2EDAF41B-C08A-4378-A9D2-68BC5D2EC9D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69" y="1233"/>
              <a:ext cx="1974" cy="2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96" name="Rectangle 5">
              <a:extLst>
                <a:ext uri="{FF2B5EF4-FFF2-40B4-BE49-F238E27FC236}">
                  <a16:creationId xmlns:a16="http://schemas.microsoft.com/office/drawing/2014/main" id="{ABDD8C65-C4AF-4F7C-A077-C7EB79BA8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233"/>
              <a:ext cx="1671" cy="1040"/>
            </a:xfrm>
            <a:prstGeom prst="rect">
              <a:avLst/>
            </a:prstGeom>
            <a:solidFill>
              <a:srgbClr val="83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97" name="Rectangle 6">
              <a:extLst>
                <a:ext uri="{FF2B5EF4-FFF2-40B4-BE49-F238E27FC236}">
                  <a16:creationId xmlns:a16="http://schemas.microsoft.com/office/drawing/2014/main" id="{7B16FA13-793E-4ABB-ADB4-DFCB27FCC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233"/>
              <a:ext cx="1671" cy="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98" name="Rectangle 7">
              <a:extLst>
                <a:ext uri="{FF2B5EF4-FFF2-40B4-BE49-F238E27FC236}">
                  <a16:creationId xmlns:a16="http://schemas.microsoft.com/office/drawing/2014/main" id="{08701D14-BC19-4724-AA57-F7E064F9B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314"/>
              <a:ext cx="1537" cy="9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199" name="Rectangle 8">
              <a:extLst>
                <a:ext uri="{FF2B5EF4-FFF2-40B4-BE49-F238E27FC236}">
                  <a16:creationId xmlns:a16="http://schemas.microsoft.com/office/drawing/2014/main" id="{965D1961-FB34-4C7F-A28E-CC206B99A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314"/>
              <a:ext cx="1537" cy="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0" name="Freeform 9">
              <a:extLst>
                <a:ext uri="{FF2B5EF4-FFF2-40B4-BE49-F238E27FC236}">
                  <a16:creationId xmlns:a16="http://schemas.microsoft.com/office/drawing/2014/main" id="{76A926A2-7F76-41FB-81D4-1871E509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2273"/>
              <a:ext cx="1765" cy="51"/>
            </a:xfrm>
            <a:custGeom>
              <a:avLst/>
              <a:gdLst>
                <a:gd name="T0" fmla="*/ 29 w 1765"/>
                <a:gd name="T1" fmla="*/ 0 h 51"/>
                <a:gd name="T2" fmla="*/ 0 w 1765"/>
                <a:gd name="T3" fmla="*/ 51 h 51"/>
                <a:gd name="T4" fmla="*/ 1765 w 1765"/>
                <a:gd name="T5" fmla="*/ 51 h 51"/>
                <a:gd name="T6" fmla="*/ 1736 w 1765"/>
                <a:gd name="T7" fmla="*/ 0 h 51"/>
                <a:gd name="T8" fmla="*/ 29 w 1765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5" h="51">
                  <a:moveTo>
                    <a:pt x="29" y="0"/>
                  </a:moveTo>
                  <a:lnTo>
                    <a:pt x="0" y="51"/>
                  </a:lnTo>
                  <a:lnTo>
                    <a:pt x="1765" y="51"/>
                  </a:lnTo>
                  <a:lnTo>
                    <a:pt x="1736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D8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1" name="Rectangle 10">
              <a:extLst>
                <a:ext uri="{FF2B5EF4-FFF2-40B4-BE49-F238E27FC236}">
                  <a16:creationId xmlns:a16="http://schemas.microsoft.com/office/drawing/2014/main" id="{4A42F0E2-580F-46EE-97EF-AF5232955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2324"/>
              <a:ext cx="1765" cy="46"/>
            </a:xfrm>
            <a:prstGeom prst="rect">
              <a:avLst/>
            </a:prstGeom>
            <a:solidFill>
              <a:srgbClr val="835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2" name="Freeform 11">
              <a:extLst>
                <a:ext uri="{FF2B5EF4-FFF2-40B4-BE49-F238E27FC236}">
                  <a16:creationId xmlns:a16="http://schemas.microsoft.com/office/drawing/2014/main" id="{241538CE-7782-49B5-9C96-206D4CF3D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2568"/>
              <a:ext cx="295" cy="13"/>
            </a:xfrm>
            <a:custGeom>
              <a:avLst/>
              <a:gdLst>
                <a:gd name="T0" fmla="*/ 738 w 740"/>
                <a:gd name="T1" fmla="*/ 34 h 34"/>
                <a:gd name="T2" fmla="*/ 3 w 740"/>
                <a:gd name="T3" fmla="*/ 34 h 34"/>
                <a:gd name="T4" fmla="*/ 0 w 740"/>
                <a:gd name="T5" fmla="*/ 32 h 34"/>
                <a:gd name="T6" fmla="*/ 0 w 740"/>
                <a:gd name="T7" fmla="*/ 2 h 34"/>
                <a:gd name="T8" fmla="*/ 3 w 740"/>
                <a:gd name="T9" fmla="*/ 0 h 34"/>
                <a:gd name="T10" fmla="*/ 738 w 740"/>
                <a:gd name="T11" fmla="*/ 0 h 34"/>
                <a:gd name="T12" fmla="*/ 740 w 740"/>
                <a:gd name="T13" fmla="*/ 2 h 34"/>
                <a:gd name="T14" fmla="*/ 740 w 740"/>
                <a:gd name="T15" fmla="*/ 32 h 34"/>
                <a:gd name="T16" fmla="*/ 738 w 740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34">
                  <a:moveTo>
                    <a:pt x="738" y="34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39" y="0"/>
                    <a:pt x="740" y="1"/>
                    <a:pt x="740" y="2"/>
                  </a:cubicBezTo>
                  <a:cubicBezTo>
                    <a:pt x="740" y="32"/>
                    <a:pt x="740" y="32"/>
                    <a:pt x="740" y="32"/>
                  </a:cubicBezTo>
                  <a:cubicBezTo>
                    <a:pt x="740" y="33"/>
                    <a:pt x="739" y="34"/>
                    <a:pt x="738" y="34"/>
                  </a:cubicBezTo>
                  <a:close/>
                </a:path>
              </a:pathLst>
            </a:custGeom>
            <a:solidFill>
              <a:srgbClr val="3A4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3" name="Freeform 12">
              <a:extLst>
                <a:ext uri="{FF2B5EF4-FFF2-40B4-BE49-F238E27FC236}">
                  <a16:creationId xmlns:a16="http://schemas.microsoft.com/office/drawing/2014/main" id="{3A4DE8D2-4948-4128-9D88-D33B63A89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" y="2469"/>
              <a:ext cx="8" cy="109"/>
            </a:xfrm>
            <a:custGeom>
              <a:avLst/>
              <a:gdLst>
                <a:gd name="T0" fmla="*/ 9 w 19"/>
                <a:gd name="T1" fmla="*/ 275 h 275"/>
                <a:gd name="T2" fmla="*/ 0 w 19"/>
                <a:gd name="T3" fmla="*/ 266 h 275"/>
                <a:gd name="T4" fmla="*/ 0 w 19"/>
                <a:gd name="T5" fmla="*/ 9 h 275"/>
                <a:gd name="T6" fmla="*/ 9 w 19"/>
                <a:gd name="T7" fmla="*/ 0 h 275"/>
                <a:gd name="T8" fmla="*/ 19 w 19"/>
                <a:gd name="T9" fmla="*/ 9 h 275"/>
                <a:gd name="T10" fmla="*/ 19 w 19"/>
                <a:gd name="T11" fmla="*/ 266 h 275"/>
                <a:gd name="T12" fmla="*/ 9 w 19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75">
                  <a:moveTo>
                    <a:pt x="9" y="275"/>
                  </a:moveTo>
                  <a:cubicBezTo>
                    <a:pt x="4" y="275"/>
                    <a:pt x="0" y="271"/>
                    <a:pt x="0" y="26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9" y="271"/>
                    <a:pt x="15" y="275"/>
                    <a:pt x="9" y="275"/>
                  </a:cubicBezTo>
                  <a:close/>
                </a:path>
              </a:pathLst>
            </a:custGeom>
            <a:solidFill>
              <a:srgbClr val="3A4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4" name="Freeform 13">
              <a:extLst>
                <a:ext uri="{FF2B5EF4-FFF2-40B4-BE49-F238E27FC236}">
                  <a16:creationId xmlns:a16="http://schemas.microsoft.com/office/drawing/2014/main" id="{8DD9EDDC-652D-43CD-B032-F580E1621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" y="2142"/>
              <a:ext cx="208" cy="385"/>
            </a:xfrm>
            <a:custGeom>
              <a:avLst/>
              <a:gdLst>
                <a:gd name="T0" fmla="*/ 9 w 522"/>
                <a:gd name="T1" fmla="*/ 970 h 970"/>
                <a:gd name="T2" fmla="*/ 0 w 522"/>
                <a:gd name="T3" fmla="*/ 961 h 970"/>
                <a:gd name="T4" fmla="*/ 0 w 522"/>
                <a:gd name="T5" fmla="*/ 851 h 970"/>
                <a:gd name="T6" fmla="*/ 9 w 522"/>
                <a:gd name="T7" fmla="*/ 841 h 970"/>
                <a:gd name="T8" fmla="*/ 19 w 522"/>
                <a:gd name="T9" fmla="*/ 851 h 970"/>
                <a:gd name="T10" fmla="*/ 19 w 522"/>
                <a:gd name="T11" fmla="*/ 951 h 970"/>
                <a:gd name="T12" fmla="*/ 503 w 522"/>
                <a:gd name="T13" fmla="*/ 485 h 970"/>
                <a:gd name="T14" fmla="*/ 19 w 522"/>
                <a:gd name="T15" fmla="*/ 19 h 970"/>
                <a:gd name="T16" fmla="*/ 19 w 522"/>
                <a:gd name="T17" fmla="*/ 90 h 970"/>
                <a:gd name="T18" fmla="*/ 9 w 522"/>
                <a:gd name="T19" fmla="*/ 100 h 970"/>
                <a:gd name="T20" fmla="*/ 0 w 522"/>
                <a:gd name="T21" fmla="*/ 90 h 970"/>
                <a:gd name="T22" fmla="*/ 0 w 522"/>
                <a:gd name="T23" fmla="*/ 10 h 970"/>
                <a:gd name="T24" fmla="*/ 9 w 522"/>
                <a:gd name="T25" fmla="*/ 0 h 970"/>
                <a:gd name="T26" fmla="*/ 522 w 522"/>
                <a:gd name="T27" fmla="*/ 485 h 970"/>
                <a:gd name="T28" fmla="*/ 9 w 522"/>
                <a:gd name="T29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2" h="970">
                  <a:moveTo>
                    <a:pt x="9" y="970"/>
                  </a:moveTo>
                  <a:cubicBezTo>
                    <a:pt x="4" y="970"/>
                    <a:pt x="0" y="966"/>
                    <a:pt x="0" y="961"/>
                  </a:cubicBezTo>
                  <a:cubicBezTo>
                    <a:pt x="0" y="851"/>
                    <a:pt x="0" y="851"/>
                    <a:pt x="0" y="851"/>
                  </a:cubicBezTo>
                  <a:cubicBezTo>
                    <a:pt x="0" y="846"/>
                    <a:pt x="4" y="841"/>
                    <a:pt x="9" y="841"/>
                  </a:cubicBezTo>
                  <a:cubicBezTo>
                    <a:pt x="15" y="841"/>
                    <a:pt x="19" y="846"/>
                    <a:pt x="19" y="851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287" y="946"/>
                    <a:pt x="503" y="739"/>
                    <a:pt x="503" y="485"/>
                  </a:cubicBezTo>
                  <a:cubicBezTo>
                    <a:pt x="503" y="231"/>
                    <a:pt x="287" y="24"/>
                    <a:pt x="19" y="1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6"/>
                    <a:pt x="15" y="100"/>
                    <a:pt x="9" y="100"/>
                  </a:cubicBezTo>
                  <a:cubicBezTo>
                    <a:pt x="4" y="100"/>
                    <a:pt x="0" y="96"/>
                    <a:pt x="0" y="9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292" y="0"/>
                    <a:pt x="522" y="218"/>
                    <a:pt x="522" y="485"/>
                  </a:cubicBezTo>
                  <a:cubicBezTo>
                    <a:pt x="522" y="753"/>
                    <a:pt x="292" y="970"/>
                    <a:pt x="9" y="970"/>
                  </a:cubicBezTo>
                  <a:close/>
                </a:path>
              </a:pathLst>
            </a:custGeom>
            <a:solidFill>
              <a:srgbClr val="3E4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5" name="Oval 14">
              <a:extLst>
                <a:ext uri="{FF2B5EF4-FFF2-40B4-BE49-F238E27FC236}">
                  <a16:creationId xmlns:a16="http://schemas.microsoft.com/office/drawing/2014/main" id="{F8F418AF-CD4F-45F0-A722-ED7A01E3D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2175"/>
              <a:ext cx="327" cy="3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6" name="Freeform 15">
              <a:extLst>
                <a:ext uri="{FF2B5EF4-FFF2-40B4-BE49-F238E27FC236}">
                  <a16:creationId xmlns:a16="http://schemas.microsoft.com/office/drawing/2014/main" id="{1C9007B7-5CD9-48C7-A4FA-1E6D931A1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2163"/>
              <a:ext cx="114" cy="127"/>
            </a:xfrm>
            <a:custGeom>
              <a:avLst/>
              <a:gdLst>
                <a:gd name="T0" fmla="*/ 11 w 284"/>
                <a:gd name="T1" fmla="*/ 62 h 320"/>
                <a:gd name="T2" fmla="*/ 0 w 284"/>
                <a:gd name="T3" fmla="*/ 152 h 320"/>
                <a:gd name="T4" fmla="*/ 22 w 284"/>
                <a:gd name="T5" fmla="*/ 224 h 320"/>
                <a:gd name="T6" fmla="*/ 11 w 284"/>
                <a:gd name="T7" fmla="*/ 299 h 320"/>
                <a:gd name="T8" fmla="*/ 103 w 284"/>
                <a:gd name="T9" fmla="*/ 273 h 320"/>
                <a:gd name="T10" fmla="*/ 151 w 284"/>
                <a:gd name="T11" fmla="*/ 320 h 320"/>
                <a:gd name="T12" fmla="*/ 190 w 284"/>
                <a:gd name="T13" fmla="*/ 248 h 320"/>
                <a:gd name="T14" fmla="*/ 160 w 284"/>
                <a:gd name="T15" fmla="*/ 142 h 320"/>
                <a:gd name="T16" fmla="*/ 200 w 284"/>
                <a:gd name="T17" fmla="*/ 114 h 320"/>
                <a:gd name="T18" fmla="*/ 284 w 284"/>
                <a:gd name="T19" fmla="*/ 44 h 320"/>
                <a:gd name="T20" fmla="*/ 11 w 284"/>
                <a:gd name="T21" fmla="*/ 6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4" h="320">
                  <a:moveTo>
                    <a:pt x="11" y="62"/>
                  </a:moveTo>
                  <a:cubicBezTo>
                    <a:pt x="11" y="62"/>
                    <a:pt x="23" y="101"/>
                    <a:pt x="0" y="152"/>
                  </a:cubicBezTo>
                  <a:cubicBezTo>
                    <a:pt x="22" y="224"/>
                    <a:pt x="22" y="224"/>
                    <a:pt x="22" y="224"/>
                  </a:cubicBezTo>
                  <a:cubicBezTo>
                    <a:pt x="11" y="299"/>
                    <a:pt x="11" y="299"/>
                    <a:pt x="11" y="299"/>
                  </a:cubicBezTo>
                  <a:cubicBezTo>
                    <a:pt x="11" y="299"/>
                    <a:pt x="69" y="246"/>
                    <a:pt x="103" y="273"/>
                  </a:cubicBezTo>
                  <a:cubicBezTo>
                    <a:pt x="151" y="320"/>
                    <a:pt x="151" y="320"/>
                    <a:pt x="151" y="320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200" y="114"/>
                    <a:pt x="200" y="114"/>
                    <a:pt x="200" y="114"/>
                  </a:cubicBezTo>
                  <a:cubicBezTo>
                    <a:pt x="200" y="114"/>
                    <a:pt x="228" y="24"/>
                    <a:pt x="284" y="44"/>
                  </a:cubicBezTo>
                  <a:cubicBezTo>
                    <a:pt x="284" y="44"/>
                    <a:pt x="165" y="0"/>
                    <a:pt x="11" y="62"/>
                  </a:cubicBezTo>
                  <a:close/>
                </a:path>
              </a:pathLst>
            </a:custGeom>
            <a:solidFill>
              <a:srgbClr val="53B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3A26F0F2-C8F5-45CE-BAF9-FE9F4944D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352"/>
              <a:ext cx="129" cy="114"/>
            </a:xfrm>
            <a:custGeom>
              <a:avLst/>
              <a:gdLst>
                <a:gd name="T0" fmla="*/ 96 w 323"/>
                <a:gd name="T1" fmla="*/ 0 h 289"/>
                <a:gd name="T2" fmla="*/ 21 w 323"/>
                <a:gd name="T3" fmla="*/ 84 h 289"/>
                <a:gd name="T4" fmla="*/ 62 w 323"/>
                <a:gd name="T5" fmla="*/ 248 h 289"/>
                <a:gd name="T6" fmla="*/ 199 w 323"/>
                <a:gd name="T7" fmla="*/ 289 h 289"/>
                <a:gd name="T8" fmla="*/ 323 w 323"/>
                <a:gd name="T9" fmla="*/ 133 h 289"/>
                <a:gd name="T10" fmla="*/ 236 w 323"/>
                <a:gd name="T11" fmla="*/ 59 h 289"/>
                <a:gd name="T12" fmla="*/ 244 w 323"/>
                <a:gd name="T13" fmla="*/ 0 h 289"/>
                <a:gd name="T14" fmla="*/ 199 w 323"/>
                <a:gd name="T15" fmla="*/ 0 h 289"/>
                <a:gd name="T16" fmla="*/ 170 w 323"/>
                <a:gd name="T17" fmla="*/ 69 h 289"/>
                <a:gd name="T18" fmla="*/ 139 w 323"/>
                <a:gd name="T19" fmla="*/ 0 h 289"/>
                <a:gd name="T20" fmla="*/ 96 w 323"/>
                <a:gd name="T2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289">
                  <a:moveTo>
                    <a:pt x="96" y="0"/>
                  </a:move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0" y="212"/>
                    <a:pt x="62" y="248"/>
                  </a:cubicBezTo>
                  <a:cubicBezTo>
                    <a:pt x="199" y="289"/>
                    <a:pt x="199" y="289"/>
                    <a:pt x="199" y="289"/>
                  </a:cubicBezTo>
                  <a:cubicBezTo>
                    <a:pt x="199" y="289"/>
                    <a:pt x="301" y="194"/>
                    <a:pt x="323" y="133"/>
                  </a:cubicBezTo>
                  <a:cubicBezTo>
                    <a:pt x="236" y="59"/>
                    <a:pt x="236" y="59"/>
                    <a:pt x="236" y="5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53B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8" name="Freeform 17">
              <a:extLst>
                <a:ext uri="{FF2B5EF4-FFF2-40B4-BE49-F238E27FC236}">
                  <a16:creationId xmlns:a16="http://schemas.microsoft.com/office/drawing/2014/main" id="{E225C3AE-88FC-4E41-B55B-3C5801200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1367"/>
              <a:ext cx="162" cy="408"/>
            </a:xfrm>
            <a:custGeom>
              <a:avLst/>
              <a:gdLst>
                <a:gd name="T0" fmla="*/ 403 w 405"/>
                <a:gd name="T1" fmla="*/ 0 h 1027"/>
                <a:gd name="T2" fmla="*/ 377 w 405"/>
                <a:gd name="T3" fmla="*/ 14 h 1027"/>
                <a:gd name="T4" fmla="*/ 323 w 405"/>
                <a:gd name="T5" fmla="*/ 1023 h 1027"/>
                <a:gd name="T6" fmla="*/ 331 w 405"/>
                <a:gd name="T7" fmla="*/ 1027 h 1027"/>
                <a:gd name="T8" fmla="*/ 336 w 405"/>
                <a:gd name="T9" fmla="*/ 1025 h 1027"/>
                <a:gd name="T10" fmla="*/ 339 w 405"/>
                <a:gd name="T11" fmla="*/ 1012 h 1027"/>
                <a:gd name="T12" fmla="*/ 402 w 405"/>
                <a:gd name="T13" fmla="*/ 11 h 1027"/>
                <a:gd name="T14" fmla="*/ 403 w 405"/>
                <a:gd name="T1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1027">
                  <a:moveTo>
                    <a:pt x="403" y="0"/>
                  </a:moveTo>
                  <a:cubicBezTo>
                    <a:pt x="377" y="14"/>
                    <a:pt x="377" y="14"/>
                    <a:pt x="377" y="14"/>
                  </a:cubicBezTo>
                  <a:cubicBezTo>
                    <a:pt x="315" y="102"/>
                    <a:pt x="8" y="585"/>
                    <a:pt x="323" y="1023"/>
                  </a:cubicBezTo>
                  <a:cubicBezTo>
                    <a:pt x="325" y="1026"/>
                    <a:pt x="328" y="1027"/>
                    <a:pt x="331" y="1027"/>
                  </a:cubicBezTo>
                  <a:cubicBezTo>
                    <a:pt x="333" y="1027"/>
                    <a:pt x="335" y="1027"/>
                    <a:pt x="336" y="1025"/>
                  </a:cubicBezTo>
                  <a:cubicBezTo>
                    <a:pt x="341" y="1022"/>
                    <a:pt x="342" y="1016"/>
                    <a:pt x="339" y="1012"/>
                  </a:cubicBezTo>
                  <a:cubicBezTo>
                    <a:pt x="0" y="541"/>
                    <a:pt x="398" y="16"/>
                    <a:pt x="402" y="11"/>
                  </a:cubicBezTo>
                  <a:cubicBezTo>
                    <a:pt x="405" y="8"/>
                    <a:pt x="405" y="4"/>
                    <a:pt x="403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09" name="Freeform 18">
              <a:extLst>
                <a:ext uri="{FF2B5EF4-FFF2-40B4-BE49-F238E27FC236}">
                  <a16:creationId xmlns:a16="http://schemas.microsoft.com/office/drawing/2014/main" id="{67FCDB6A-A01F-4CE0-918C-66CA0736E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1441"/>
              <a:ext cx="166" cy="410"/>
            </a:xfrm>
            <a:custGeom>
              <a:avLst/>
              <a:gdLst>
                <a:gd name="T0" fmla="*/ 74 w 416"/>
                <a:gd name="T1" fmla="*/ 1032 h 1032"/>
                <a:gd name="T2" fmla="*/ 74 w 416"/>
                <a:gd name="T3" fmla="*/ 1032 h 1032"/>
                <a:gd name="T4" fmla="*/ 74 w 416"/>
                <a:gd name="T5" fmla="*/ 1032 h 1032"/>
                <a:gd name="T6" fmla="*/ 74 w 416"/>
                <a:gd name="T7" fmla="*/ 1032 h 1032"/>
                <a:gd name="T8" fmla="*/ 74 w 416"/>
                <a:gd name="T9" fmla="*/ 1032 h 1032"/>
                <a:gd name="T10" fmla="*/ 74 w 416"/>
                <a:gd name="T11" fmla="*/ 1032 h 1032"/>
                <a:gd name="T12" fmla="*/ 74 w 416"/>
                <a:gd name="T13" fmla="*/ 1032 h 1032"/>
                <a:gd name="T14" fmla="*/ 74 w 416"/>
                <a:gd name="T15" fmla="*/ 1032 h 1032"/>
                <a:gd name="T16" fmla="*/ 75 w 416"/>
                <a:gd name="T17" fmla="*/ 1032 h 1032"/>
                <a:gd name="T18" fmla="*/ 75 w 416"/>
                <a:gd name="T19" fmla="*/ 1032 h 1032"/>
                <a:gd name="T20" fmla="*/ 75 w 416"/>
                <a:gd name="T21" fmla="*/ 1032 h 1032"/>
                <a:gd name="T22" fmla="*/ 76 w 416"/>
                <a:gd name="T23" fmla="*/ 1032 h 1032"/>
                <a:gd name="T24" fmla="*/ 75 w 416"/>
                <a:gd name="T25" fmla="*/ 1032 h 1032"/>
                <a:gd name="T26" fmla="*/ 76 w 416"/>
                <a:gd name="T27" fmla="*/ 1032 h 1032"/>
                <a:gd name="T28" fmla="*/ 76 w 416"/>
                <a:gd name="T29" fmla="*/ 1032 h 1032"/>
                <a:gd name="T30" fmla="*/ 76 w 416"/>
                <a:gd name="T31" fmla="*/ 1032 h 1032"/>
                <a:gd name="T32" fmla="*/ 76 w 416"/>
                <a:gd name="T33" fmla="*/ 1032 h 1032"/>
                <a:gd name="T34" fmla="*/ 69 w 416"/>
                <a:gd name="T35" fmla="*/ 1030 h 1032"/>
                <a:gd name="T36" fmla="*/ 72 w 416"/>
                <a:gd name="T37" fmla="*/ 1032 h 1032"/>
                <a:gd name="T38" fmla="*/ 74 w 416"/>
                <a:gd name="T39" fmla="*/ 1032 h 1032"/>
                <a:gd name="T40" fmla="*/ 69 w 416"/>
                <a:gd name="T41" fmla="*/ 1030 h 1032"/>
                <a:gd name="T42" fmla="*/ 69 w 416"/>
                <a:gd name="T43" fmla="*/ 1030 h 1032"/>
                <a:gd name="T44" fmla="*/ 69 w 416"/>
                <a:gd name="T45" fmla="*/ 1030 h 1032"/>
                <a:gd name="T46" fmla="*/ 69 w 416"/>
                <a:gd name="T47" fmla="*/ 1030 h 1032"/>
                <a:gd name="T48" fmla="*/ 65 w 416"/>
                <a:gd name="T49" fmla="*/ 1024 h 1032"/>
                <a:gd name="T50" fmla="*/ 66 w 416"/>
                <a:gd name="T51" fmla="*/ 1027 h 1032"/>
                <a:gd name="T52" fmla="*/ 65 w 416"/>
                <a:gd name="T53" fmla="*/ 1025 h 1032"/>
                <a:gd name="T54" fmla="*/ 65 w 416"/>
                <a:gd name="T55" fmla="*/ 1024 h 1032"/>
                <a:gd name="T56" fmla="*/ 10 w 416"/>
                <a:gd name="T57" fmla="*/ 0 h 1032"/>
                <a:gd name="T58" fmla="*/ 5 w 416"/>
                <a:gd name="T59" fmla="*/ 2 h 1032"/>
                <a:gd name="T60" fmla="*/ 3 w 416"/>
                <a:gd name="T61" fmla="*/ 16 h 1032"/>
                <a:gd name="T62" fmla="*/ 81 w 416"/>
                <a:gd name="T63" fmla="*/ 996 h 1032"/>
                <a:gd name="T64" fmla="*/ 70 w 416"/>
                <a:gd name="T65" fmla="*/ 909 h 1032"/>
                <a:gd name="T66" fmla="*/ 61 w 416"/>
                <a:gd name="T67" fmla="*/ 901 h 1032"/>
                <a:gd name="T68" fmla="*/ 60 w 416"/>
                <a:gd name="T69" fmla="*/ 901 h 1032"/>
                <a:gd name="T70" fmla="*/ 51 w 416"/>
                <a:gd name="T71" fmla="*/ 911 h 1032"/>
                <a:gd name="T72" fmla="*/ 65 w 416"/>
                <a:gd name="T73" fmla="*/ 1023 h 1032"/>
                <a:gd name="T74" fmla="*/ 71 w 416"/>
                <a:gd name="T75" fmla="*/ 1013 h 1032"/>
                <a:gd name="T76" fmla="*/ 99 w 416"/>
                <a:gd name="T77" fmla="*/ 1004 h 1032"/>
                <a:gd name="T78" fmla="*/ 18 w 416"/>
                <a:gd name="T79" fmla="*/ 4 h 1032"/>
                <a:gd name="T80" fmla="*/ 10 w 416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6" h="1032">
                  <a:moveTo>
                    <a:pt x="74" y="1032"/>
                  </a:move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moveTo>
                    <a:pt x="74" y="1032"/>
                  </a:moveTo>
                  <a:cubicBezTo>
                    <a:pt x="74" y="1032"/>
                    <a:pt x="74" y="1032"/>
                    <a:pt x="74" y="1032"/>
                  </a:cubicBezTo>
                  <a:cubicBezTo>
                    <a:pt x="74" y="1032"/>
                    <a:pt x="74" y="1032"/>
                    <a:pt x="74" y="1032"/>
                  </a:cubicBezTo>
                  <a:moveTo>
                    <a:pt x="75" y="1032"/>
                  </a:moveTo>
                  <a:cubicBezTo>
                    <a:pt x="75" y="1032"/>
                    <a:pt x="75" y="1032"/>
                    <a:pt x="75" y="1032"/>
                  </a:cubicBezTo>
                  <a:cubicBezTo>
                    <a:pt x="75" y="1032"/>
                    <a:pt x="75" y="1032"/>
                    <a:pt x="75" y="1032"/>
                  </a:cubicBezTo>
                  <a:moveTo>
                    <a:pt x="76" y="1032"/>
                  </a:moveTo>
                  <a:cubicBezTo>
                    <a:pt x="76" y="1032"/>
                    <a:pt x="75" y="1032"/>
                    <a:pt x="75" y="1032"/>
                  </a:cubicBezTo>
                  <a:cubicBezTo>
                    <a:pt x="75" y="1032"/>
                    <a:pt x="76" y="1032"/>
                    <a:pt x="76" y="1032"/>
                  </a:cubicBezTo>
                  <a:moveTo>
                    <a:pt x="76" y="1032"/>
                  </a:moveTo>
                  <a:cubicBezTo>
                    <a:pt x="76" y="1032"/>
                    <a:pt x="76" y="1032"/>
                    <a:pt x="76" y="1032"/>
                  </a:cubicBezTo>
                  <a:cubicBezTo>
                    <a:pt x="76" y="1032"/>
                    <a:pt x="76" y="1032"/>
                    <a:pt x="76" y="1032"/>
                  </a:cubicBezTo>
                  <a:moveTo>
                    <a:pt x="69" y="1030"/>
                  </a:moveTo>
                  <a:cubicBezTo>
                    <a:pt x="70" y="1031"/>
                    <a:pt x="71" y="1031"/>
                    <a:pt x="72" y="1032"/>
                  </a:cubicBezTo>
                  <a:cubicBezTo>
                    <a:pt x="73" y="1032"/>
                    <a:pt x="74" y="1032"/>
                    <a:pt x="74" y="1032"/>
                  </a:cubicBezTo>
                  <a:cubicBezTo>
                    <a:pt x="72" y="1032"/>
                    <a:pt x="71" y="1031"/>
                    <a:pt x="69" y="1030"/>
                  </a:cubicBezTo>
                  <a:moveTo>
                    <a:pt x="69" y="1030"/>
                  </a:moveTo>
                  <a:cubicBezTo>
                    <a:pt x="69" y="1030"/>
                    <a:pt x="69" y="1030"/>
                    <a:pt x="69" y="1030"/>
                  </a:cubicBezTo>
                  <a:cubicBezTo>
                    <a:pt x="69" y="1030"/>
                    <a:pt x="69" y="1030"/>
                    <a:pt x="69" y="1030"/>
                  </a:cubicBezTo>
                  <a:moveTo>
                    <a:pt x="65" y="1024"/>
                  </a:moveTo>
                  <a:cubicBezTo>
                    <a:pt x="65" y="1025"/>
                    <a:pt x="66" y="1026"/>
                    <a:pt x="66" y="1027"/>
                  </a:cubicBezTo>
                  <a:cubicBezTo>
                    <a:pt x="66" y="1027"/>
                    <a:pt x="66" y="1026"/>
                    <a:pt x="65" y="1025"/>
                  </a:cubicBezTo>
                  <a:cubicBezTo>
                    <a:pt x="65" y="1025"/>
                    <a:pt x="65" y="1025"/>
                    <a:pt x="65" y="1024"/>
                  </a:cubicBezTo>
                  <a:moveTo>
                    <a:pt x="10" y="0"/>
                  </a:moveTo>
                  <a:cubicBezTo>
                    <a:pt x="8" y="0"/>
                    <a:pt x="6" y="1"/>
                    <a:pt x="5" y="2"/>
                  </a:cubicBezTo>
                  <a:cubicBezTo>
                    <a:pt x="0" y="5"/>
                    <a:pt x="0" y="11"/>
                    <a:pt x="3" y="16"/>
                  </a:cubicBezTo>
                  <a:cubicBezTo>
                    <a:pt x="7" y="21"/>
                    <a:pt x="394" y="530"/>
                    <a:pt x="81" y="996"/>
                  </a:cubicBezTo>
                  <a:cubicBezTo>
                    <a:pt x="70" y="909"/>
                    <a:pt x="70" y="909"/>
                    <a:pt x="70" y="909"/>
                  </a:cubicBezTo>
                  <a:cubicBezTo>
                    <a:pt x="70" y="904"/>
                    <a:pt x="65" y="901"/>
                    <a:pt x="61" y="901"/>
                  </a:cubicBezTo>
                  <a:cubicBezTo>
                    <a:pt x="60" y="901"/>
                    <a:pt x="60" y="901"/>
                    <a:pt x="60" y="901"/>
                  </a:cubicBezTo>
                  <a:cubicBezTo>
                    <a:pt x="54" y="901"/>
                    <a:pt x="51" y="906"/>
                    <a:pt x="51" y="911"/>
                  </a:cubicBezTo>
                  <a:cubicBezTo>
                    <a:pt x="65" y="1023"/>
                    <a:pt x="65" y="1023"/>
                    <a:pt x="65" y="1023"/>
                  </a:cubicBezTo>
                  <a:cubicBezTo>
                    <a:pt x="65" y="1019"/>
                    <a:pt x="67" y="1015"/>
                    <a:pt x="71" y="1013"/>
                  </a:cubicBezTo>
                  <a:cubicBezTo>
                    <a:pt x="99" y="1004"/>
                    <a:pt x="99" y="1004"/>
                    <a:pt x="99" y="1004"/>
                  </a:cubicBezTo>
                  <a:cubicBezTo>
                    <a:pt x="416" y="528"/>
                    <a:pt x="22" y="9"/>
                    <a:pt x="18" y="4"/>
                  </a:cubicBezTo>
                  <a:cubicBezTo>
                    <a:pt x="16" y="1"/>
                    <a:pt x="13" y="0"/>
                    <a:pt x="10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0" name="Freeform 19">
              <a:extLst>
                <a:ext uri="{FF2B5EF4-FFF2-40B4-BE49-F238E27FC236}">
                  <a16:creationId xmlns:a16="http://schemas.microsoft.com/office/drawing/2014/main" id="{DB65D581-02E4-43C4-8F39-1D4C755B2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" y="1825"/>
              <a:ext cx="63" cy="26"/>
            </a:xfrm>
            <a:custGeom>
              <a:avLst/>
              <a:gdLst>
                <a:gd name="T0" fmla="*/ 9 w 159"/>
                <a:gd name="T1" fmla="*/ 67 h 67"/>
                <a:gd name="T2" fmla="*/ 9 w 159"/>
                <a:gd name="T3" fmla="*/ 67 h 67"/>
                <a:gd name="T4" fmla="*/ 9 w 159"/>
                <a:gd name="T5" fmla="*/ 67 h 67"/>
                <a:gd name="T6" fmla="*/ 10 w 159"/>
                <a:gd name="T7" fmla="*/ 67 h 67"/>
                <a:gd name="T8" fmla="*/ 9 w 159"/>
                <a:gd name="T9" fmla="*/ 67 h 67"/>
                <a:gd name="T10" fmla="*/ 10 w 159"/>
                <a:gd name="T11" fmla="*/ 67 h 67"/>
                <a:gd name="T12" fmla="*/ 9 w 159"/>
                <a:gd name="T13" fmla="*/ 67 h 67"/>
                <a:gd name="T14" fmla="*/ 9 w 159"/>
                <a:gd name="T15" fmla="*/ 67 h 67"/>
                <a:gd name="T16" fmla="*/ 9 w 159"/>
                <a:gd name="T17" fmla="*/ 67 h 67"/>
                <a:gd name="T18" fmla="*/ 10 w 159"/>
                <a:gd name="T19" fmla="*/ 67 h 67"/>
                <a:gd name="T20" fmla="*/ 10 w 159"/>
                <a:gd name="T21" fmla="*/ 67 h 67"/>
                <a:gd name="T22" fmla="*/ 10 w 159"/>
                <a:gd name="T23" fmla="*/ 67 h 67"/>
                <a:gd name="T24" fmla="*/ 11 w 159"/>
                <a:gd name="T25" fmla="*/ 67 h 67"/>
                <a:gd name="T26" fmla="*/ 11 w 159"/>
                <a:gd name="T27" fmla="*/ 67 h 67"/>
                <a:gd name="T28" fmla="*/ 11 w 159"/>
                <a:gd name="T29" fmla="*/ 67 h 67"/>
                <a:gd name="T30" fmla="*/ 4 w 159"/>
                <a:gd name="T31" fmla="*/ 65 h 67"/>
                <a:gd name="T32" fmla="*/ 4 w 159"/>
                <a:gd name="T33" fmla="*/ 65 h 67"/>
                <a:gd name="T34" fmla="*/ 4 w 159"/>
                <a:gd name="T35" fmla="*/ 65 h 67"/>
                <a:gd name="T36" fmla="*/ 1 w 159"/>
                <a:gd name="T37" fmla="*/ 62 h 67"/>
                <a:gd name="T38" fmla="*/ 4 w 159"/>
                <a:gd name="T39" fmla="*/ 65 h 67"/>
                <a:gd name="T40" fmla="*/ 1 w 159"/>
                <a:gd name="T41" fmla="*/ 62 h 67"/>
                <a:gd name="T42" fmla="*/ 0 w 159"/>
                <a:gd name="T43" fmla="*/ 58 h 67"/>
                <a:gd name="T44" fmla="*/ 0 w 159"/>
                <a:gd name="T45" fmla="*/ 59 h 67"/>
                <a:gd name="T46" fmla="*/ 0 w 159"/>
                <a:gd name="T47" fmla="*/ 59 h 67"/>
                <a:gd name="T48" fmla="*/ 0 w 159"/>
                <a:gd name="T49" fmla="*/ 58 h 67"/>
                <a:gd name="T50" fmla="*/ 148 w 159"/>
                <a:gd name="T51" fmla="*/ 0 h 67"/>
                <a:gd name="T52" fmla="*/ 145 w 159"/>
                <a:gd name="T53" fmla="*/ 1 h 67"/>
                <a:gd name="T54" fmla="*/ 34 w 159"/>
                <a:gd name="T55" fmla="*/ 39 h 67"/>
                <a:gd name="T56" fmla="*/ 17 w 159"/>
                <a:gd name="T57" fmla="*/ 63 h 67"/>
                <a:gd name="T58" fmla="*/ 11 w 159"/>
                <a:gd name="T59" fmla="*/ 67 h 67"/>
                <a:gd name="T60" fmla="*/ 13 w 159"/>
                <a:gd name="T61" fmla="*/ 66 h 67"/>
                <a:gd name="T62" fmla="*/ 152 w 159"/>
                <a:gd name="T63" fmla="*/ 19 h 67"/>
                <a:gd name="T64" fmla="*/ 157 w 159"/>
                <a:gd name="T65" fmla="*/ 7 h 67"/>
                <a:gd name="T66" fmla="*/ 148 w 159"/>
                <a:gd name="T6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67">
                  <a:moveTo>
                    <a:pt x="9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10" y="67"/>
                  </a:moveTo>
                  <a:cubicBezTo>
                    <a:pt x="10" y="67"/>
                    <a:pt x="10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9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10" y="67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11" y="67"/>
                  </a:move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moveTo>
                    <a:pt x="4" y="65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moveTo>
                    <a:pt x="1" y="62"/>
                  </a:moveTo>
                  <a:cubicBezTo>
                    <a:pt x="2" y="63"/>
                    <a:pt x="3" y="64"/>
                    <a:pt x="4" y="65"/>
                  </a:cubicBezTo>
                  <a:cubicBezTo>
                    <a:pt x="3" y="64"/>
                    <a:pt x="2" y="63"/>
                    <a:pt x="1" y="62"/>
                  </a:cubicBezTo>
                  <a:moveTo>
                    <a:pt x="0" y="58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148" y="0"/>
                  </a:moveTo>
                  <a:cubicBezTo>
                    <a:pt x="147" y="0"/>
                    <a:pt x="146" y="0"/>
                    <a:pt x="145" y="1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8" y="47"/>
                    <a:pt x="23" y="55"/>
                    <a:pt x="17" y="63"/>
                  </a:cubicBezTo>
                  <a:cubicBezTo>
                    <a:pt x="16" y="65"/>
                    <a:pt x="14" y="66"/>
                    <a:pt x="11" y="67"/>
                  </a:cubicBezTo>
                  <a:cubicBezTo>
                    <a:pt x="12" y="67"/>
                    <a:pt x="12" y="67"/>
                    <a:pt x="13" y="66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7" y="17"/>
                    <a:pt x="159" y="12"/>
                    <a:pt x="157" y="7"/>
                  </a:cubicBezTo>
                  <a:cubicBezTo>
                    <a:pt x="156" y="3"/>
                    <a:pt x="152" y="0"/>
                    <a:pt x="148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1" name="Freeform 20">
              <a:extLst>
                <a:ext uri="{FF2B5EF4-FFF2-40B4-BE49-F238E27FC236}">
                  <a16:creationId xmlns:a16="http://schemas.microsoft.com/office/drawing/2014/main" id="{BE7D1861-196E-4A6A-89FD-0DAD096F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1840"/>
              <a:ext cx="13" cy="11"/>
            </a:xfrm>
            <a:custGeom>
              <a:avLst/>
              <a:gdLst>
                <a:gd name="T0" fmla="*/ 34 w 34"/>
                <a:gd name="T1" fmla="*/ 0 h 28"/>
                <a:gd name="T2" fmla="*/ 6 w 34"/>
                <a:gd name="T3" fmla="*/ 9 h 28"/>
                <a:gd name="T4" fmla="*/ 0 w 34"/>
                <a:gd name="T5" fmla="*/ 19 h 28"/>
                <a:gd name="T6" fmla="*/ 0 w 34"/>
                <a:gd name="T7" fmla="*/ 20 h 28"/>
                <a:gd name="T8" fmla="*/ 0 w 34"/>
                <a:gd name="T9" fmla="*/ 20 h 28"/>
                <a:gd name="T10" fmla="*/ 0 w 34"/>
                <a:gd name="T11" fmla="*/ 21 h 28"/>
                <a:gd name="T12" fmla="*/ 1 w 34"/>
                <a:gd name="T13" fmla="*/ 23 h 28"/>
                <a:gd name="T14" fmla="*/ 4 w 34"/>
                <a:gd name="T15" fmla="*/ 26 h 28"/>
                <a:gd name="T16" fmla="*/ 4 w 34"/>
                <a:gd name="T17" fmla="*/ 26 h 28"/>
                <a:gd name="T18" fmla="*/ 4 w 34"/>
                <a:gd name="T19" fmla="*/ 26 h 28"/>
                <a:gd name="T20" fmla="*/ 9 w 34"/>
                <a:gd name="T21" fmla="*/ 28 h 28"/>
                <a:gd name="T22" fmla="*/ 9 w 34"/>
                <a:gd name="T23" fmla="*/ 28 h 28"/>
                <a:gd name="T24" fmla="*/ 9 w 34"/>
                <a:gd name="T25" fmla="*/ 28 h 28"/>
                <a:gd name="T26" fmla="*/ 9 w 34"/>
                <a:gd name="T27" fmla="*/ 28 h 28"/>
                <a:gd name="T28" fmla="*/ 9 w 34"/>
                <a:gd name="T29" fmla="*/ 28 h 28"/>
                <a:gd name="T30" fmla="*/ 9 w 34"/>
                <a:gd name="T31" fmla="*/ 28 h 28"/>
                <a:gd name="T32" fmla="*/ 10 w 34"/>
                <a:gd name="T33" fmla="*/ 28 h 28"/>
                <a:gd name="T34" fmla="*/ 10 w 34"/>
                <a:gd name="T35" fmla="*/ 28 h 28"/>
                <a:gd name="T36" fmla="*/ 10 w 34"/>
                <a:gd name="T37" fmla="*/ 28 h 28"/>
                <a:gd name="T38" fmla="*/ 11 w 34"/>
                <a:gd name="T39" fmla="*/ 28 h 28"/>
                <a:gd name="T40" fmla="*/ 11 w 34"/>
                <a:gd name="T41" fmla="*/ 28 h 28"/>
                <a:gd name="T42" fmla="*/ 11 w 34"/>
                <a:gd name="T43" fmla="*/ 28 h 28"/>
                <a:gd name="T44" fmla="*/ 17 w 34"/>
                <a:gd name="T45" fmla="*/ 24 h 28"/>
                <a:gd name="T46" fmla="*/ 34 w 34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8">
                  <a:moveTo>
                    <a:pt x="34" y="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11"/>
                    <a:pt x="0" y="15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7"/>
                    <a:pt x="7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4" y="27"/>
                    <a:pt x="16" y="26"/>
                    <a:pt x="17" y="24"/>
                  </a:cubicBezTo>
                  <a:cubicBezTo>
                    <a:pt x="23" y="16"/>
                    <a:pt x="28" y="8"/>
                    <a:pt x="34" y="0"/>
                  </a:cubicBezTo>
                </a:path>
              </a:pathLst>
            </a:custGeom>
            <a:solidFill>
              <a:srgbClr val="EF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FFE75227-3CDB-484B-8F7B-BE9AFA048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1356"/>
              <a:ext cx="66" cy="54"/>
            </a:xfrm>
            <a:custGeom>
              <a:avLst/>
              <a:gdLst>
                <a:gd name="T0" fmla="*/ 154 w 164"/>
                <a:gd name="T1" fmla="*/ 0 h 135"/>
                <a:gd name="T2" fmla="*/ 149 w 164"/>
                <a:gd name="T3" fmla="*/ 1 h 135"/>
                <a:gd name="T4" fmla="*/ 7 w 164"/>
                <a:gd name="T5" fmla="*/ 72 h 135"/>
                <a:gd name="T6" fmla="*/ 2 w 164"/>
                <a:gd name="T7" fmla="*/ 85 h 135"/>
                <a:gd name="T8" fmla="*/ 11 w 164"/>
                <a:gd name="T9" fmla="*/ 90 h 135"/>
                <a:gd name="T10" fmla="*/ 15 w 164"/>
                <a:gd name="T11" fmla="*/ 89 h 135"/>
                <a:gd name="T12" fmla="*/ 111 w 164"/>
                <a:gd name="T13" fmla="*/ 42 h 135"/>
                <a:gd name="T14" fmla="*/ 121 w 164"/>
                <a:gd name="T15" fmla="*/ 27 h 135"/>
                <a:gd name="T16" fmla="*/ 129 w 164"/>
                <a:gd name="T17" fmla="*/ 23 h 135"/>
                <a:gd name="T18" fmla="*/ 135 w 164"/>
                <a:gd name="T19" fmla="*/ 25 h 135"/>
                <a:gd name="T20" fmla="*/ 137 w 164"/>
                <a:gd name="T21" fmla="*/ 28 h 135"/>
                <a:gd name="T22" fmla="*/ 140 w 164"/>
                <a:gd name="T23" fmla="*/ 27 h 135"/>
                <a:gd name="T24" fmla="*/ 119 w 164"/>
                <a:gd name="T25" fmla="*/ 123 h 135"/>
                <a:gd name="T26" fmla="*/ 127 w 164"/>
                <a:gd name="T27" fmla="*/ 134 h 135"/>
                <a:gd name="T28" fmla="*/ 129 w 164"/>
                <a:gd name="T29" fmla="*/ 135 h 135"/>
                <a:gd name="T30" fmla="*/ 138 w 164"/>
                <a:gd name="T31" fmla="*/ 127 h 135"/>
                <a:gd name="T32" fmla="*/ 163 w 164"/>
                <a:gd name="T33" fmla="*/ 12 h 135"/>
                <a:gd name="T34" fmla="*/ 159 w 164"/>
                <a:gd name="T35" fmla="*/ 2 h 135"/>
                <a:gd name="T36" fmla="*/ 154 w 164"/>
                <a:gd name="T3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4" h="135">
                  <a:moveTo>
                    <a:pt x="154" y="0"/>
                  </a:moveTo>
                  <a:cubicBezTo>
                    <a:pt x="152" y="0"/>
                    <a:pt x="151" y="0"/>
                    <a:pt x="149" y="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2" y="75"/>
                    <a:pt x="0" y="81"/>
                    <a:pt x="2" y="85"/>
                  </a:cubicBezTo>
                  <a:cubicBezTo>
                    <a:pt x="4" y="89"/>
                    <a:pt x="7" y="90"/>
                    <a:pt x="11" y="90"/>
                  </a:cubicBezTo>
                  <a:cubicBezTo>
                    <a:pt x="12" y="90"/>
                    <a:pt x="14" y="90"/>
                    <a:pt x="15" y="89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7" y="33"/>
                    <a:pt x="121" y="28"/>
                    <a:pt x="121" y="27"/>
                  </a:cubicBezTo>
                  <a:cubicBezTo>
                    <a:pt x="123" y="25"/>
                    <a:pt x="126" y="23"/>
                    <a:pt x="129" y="23"/>
                  </a:cubicBezTo>
                  <a:cubicBezTo>
                    <a:pt x="131" y="23"/>
                    <a:pt x="133" y="24"/>
                    <a:pt x="135" y="25"/>
                  </a:cubicBezTo>
                  <a:cubicBezTo>
                    <a:pt x="136" y="26"/>
                    <a:pt x="137" y="27"/>
                    <a:pt x="137" y="28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18" y="128"/>
                    <a:pt x="122" y="133"/>
                    <a:pt x="127" y="134"/>
                  </a:cubicBezTo>
                  <a:cubicBezTo>
                    <a:pt x="127" y="135"/>
                    <a:pt x="128" y="135"/>
                    <a:pt x="129" y="135"/>
                  </a:cubicBezTo>
                  <a:cubicBezTo>
                    <a:pt x="133" y="135"/>
                    <a:pt x="137" y="132"/>
                    <a:pt x="138" y="127"/>
                  </a:cubicBezTo>
                  <a:cubicBezTo>
                    <a:pt x="163" y="12"/>
                    <a:pt x="163" y="12"/>
                    <a:pt x="163" y="12"/>
                  </a:cubicBezTo>
                  <a:cubicBezTo>
                    <a:pt x="164" y="8"/>
                    <a:pt x="162" y="4"/>
                    <a:pt x="159" y="2"/>
                  </a:cubicBezTo>
                  <a:cubicBezTo>
                    <a:pt x="158" y="1"/>
                    <a:pt x="156" y="0"/>
                    <a:pt x="154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3" name="Freeform 22">
              <a:extLst>
                <a:ext uri="{FF2B5EF4-FFF2-40B4-BE49-F238E27FC236}">
                  <a16:creationId xmlns:a16="http://schemas.microsoft.com/office/drawing/2014/main" id="{C2BF5264-177F-43F9-B67C-53FFFE639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" y="1365"/>
              <a:ext cx="10" cy="8"/>
            </a:xfrm>
            <a:custGeom>
              <a:avLst/>
              <a:gdLst>
                <a:gd name="T0" fmla="*/ 18 w 26"/>
                <a:gd name="T1" fmla="*/ 0 h 19"/>
                <a:gd name="T2" fmla="*/ 10 w 26"/>
                <a:gd name="T3" fmla="*/ 4 h 19"/>
                <a:gd name="T4" fmla="*/ 0 w 26"/>
                <a:gd name="T5" fmla="*/ 19 h 19"/>
                <a:gd name="T6" fmla="*/ 26 w 26"/>
                <a:gd name="T7" fmla="*/ 5 h 19"/>
                <a:gd name="T8" fmla="*/ 24 w 26"/>
                <a:gd name="T9" fmla="*/ 2 h 19"/>
                <a:gd name="T10" fmla="*/ 18 w 2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9">
                  <a:moveTo>
                    <a:pt x="18" y="0"/>
                  </a:moveTo>
                  <a:cubicBezTo>
                    <a:pt x="15" y="0"/>
                    <a:pt x="12" y="2"/>
                    <a:pt x="10" y="4"/>
                  </a:cubicBezTo>
                  <a:cubicBezTo>
                    <a:pt x="10" y="5"/>
                    <a:pt x="6" y="10"/>
                    <a:pt x="0" y="1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2" y="1"/>
                    <a:pt x="20" y="0"/>
                    <a:pt x="18" y="0"/>
                  </a:cubicBezTo>
                </a:path>
              </a:pathLst>
            </a:custGeom>
            <a:solidFill>
              <a:srgbClr val="EF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4" name="Freeform 23">
              <a:extLst>
                <a:ext uri="{FF2B5EF4-FFF2-40B4-BE49-F238E27FC236}">
                  <a16:creationId xmlns:a16="http://schemas.microsoft.com/office/drawing/2014/main" id="{A20CFD53-45CA-4F26-B31C-67C5869DF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430"/>
              <a:ext cx="404" cy="346"/>
            </a:xfrm>
            <a:custGeom>
              <a:avLst/>
              <a:gdLst>
                <a:gd name="T0" fmla="*/ 506 w 1012"/>
                <a:gd name="T1" fmla="*/ 0 h 870"/>
                <a:gd name="T2" fmla="*/ 274 w 1012"/>
                <a:gd name="T3" fmla="*/ 48 h 870"/>
                <a:gd name="T4" fmla="*/ 275 w 1012"/>
                <a:gd name="T5" fmla="*/ 48 h 870"/>
                <a:gd name="T6" fmla="*/ 277 w 1012"/>
                <a:gd name="T7" fmla="*/ 48 h 870"/>
                <a:gd name="T8" fmla="*/ 283 w 1012"/>
                <a:gd name="T9" fmla="*/ 53 h 870"/>
                <a:gd name="T10" fmla="*/ 286 w 1012"/>
                <a:gd name="T11" fmla="*/ 64 h 870"/>
                <a:gd name="T12" fmla="*/ 506 w 1012"/>
                <a:gd name="T13" fmla="*/ 19 h 870"/>
                <a:gd name="T14" fmla="*/ 993 w 1012"/>
                <a:gd name="T15" fmla="*/ 435 h 870"/>
                <a:gd name="T16" fmla="*/ 506 w 1012"/>
                <a:gd name="T17" fmla="*/ 851 h 870"/>
                <a:gd name="T18" fmla="*/ 19 w 1012"/>
                <a:gd name="T19" fmla="*/ 435 h 870"/>
                <a:gd name="T20" fmla="*/ 273 w 1012"/>
                <a:gd name="T21" fmla="*/ 70 h 870"/>
                <a:gd name="T22" fmla="*/ 270 w 1012"/>
                <a:gd name="T23" fmla="*/ 57 h 870"/>
                <a:gd name="T24" fmla="*/ 273 w 1012"/>
                <a:gd name="T25" fmla="*/ 49 h 870"/>
                <a:gd name="T26" fmla="*/ 0 w 1012"/>
                <a:gd name="T27" fmla="*/ 435 h 870"/>
                <a:gd name="T28" fmla="*/ 506 w 1012"/>
                <a:gd name="T29" fmla="*/ 870 h 870"/>
                <a:gd name="T30" fmla="*/ 1012 w 1012"/>
                <a:gd name="T31" fmla="*/ 435 h 870"/>
                <a:gd name="T32" fmla="*/ 506 w 1012"/>
                <a:gd name="T3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2" h="870">
                  <a:moveTo>
                    <a:pt x="506" y="0"/>
                  </a:moveTo>
                  <a:cubicBezTo>
                    <a:pt x="423" y="0"/>
                    <a:pt x="344" y="17"/>
                    <a:pt x="274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5" y="48"/>
                    <a:pt x="276" y="48"/>
                    <a:pt x="277" y="48"/>
                  </a:cubicBezTo>
                  <a:cubicBezTo>
                    <a:pt x="280" y="48"/>
                    <a:pt x="283" y="50"/>
                    <a:pt x="283" y="53"/>
                  </a:cubicBezTo>
                  <a:cubicBezTo>
                    <a:pt x="286" y="64"/>
                    <a:pt x="286" y="64"/>
                    <a:pt x="286" y="64"/>
                  </a:cubicBezTo>
                  <a:cubicBezTo>
                    <a:pt x="352" y="35"/>
                    <a:pt x="427" y="19"/>
                    <a:pt x="506" y="19"/>
                  </a:cubicBezTo>
                  <a:cubicBezTo>
                    <a:pt x="775" y="19"/>
                    <a:pt x="993" y="206"/>
                    <a:pt x="993" y="435"/>
                  </a:cubicBezTo>
                  <a:cubicBezTo>
                    <a:pt x="993" y="665"/>
                    <a:pt x="775" y="851"/>
                    <a:pt x="506" y="851"/>
                  </a:cubicBezTo>
                  <a:cubicBezTo>
                    <a:pt x="237" y="851"/>
                    <a:pt x="19" y="665"/>
                    <a:pt x="19" y="435"/>
                  </a:cubicBezTo>
                  <a:cubicBezTo>
                    <a:pt x="19" y="278"/>
                    <a:pt x="122" y="141"/>
                    <a:pt x="273" y="70"/>
                  </a:cubicBezTo>
                  <a:cubicBezTo>
                    <a:pt x="270" y="57"/>
                    <a:pt x="270" y="57"/>
                    <a:pt x="270" y="57"/>
                  </a:cubicBezTo>
                  <a:cubicBezTo>
                    <a:pt x="269" y="54"/>
                    <a:pt x="270" y="50"/>
                    <a:pt x="273" y="49"/>
                  </a:cubicBezTo>
                  <a:cubicBezTo>
                    <a:pt x="111" y="122"/>
                    <a:pt x="0" y="267"/>
                    <a:pt x="0" y="435"/>
                  </a:cubicBezTo>
                  <a:cubicBezTo>
                    <a:pt x="0" y="675"/>
                    <a:pt x="227" y="870"/>
                    <a:pt x="506" y="870"/>
                  </a:cubicBezTo>
                  <a:cubicBezTo>
                    <a:pt x="785" y="870"/>
                    <a:pt x="1012" y="675"/>
                    <a:pt x="1012" y="435"/>
                  </a:cubicBezTo>
                  <a:cubicBezTo>
                    <a:pt x="1012" y="195"/>
                    <a:pt x="785" y="0"/>
                    <a:pt x="506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5" name="Freeform 24">
              <a:extLst>
                <a:ext uri="{FF2B5EF4-FFF2-40B4-BE49-F238E27FC236}">
                  <a16:creationId xmlns:a16="http://schemas.microsoft.com/office/drawing/2014/main" id="{3E66470E-465B-4E06-B0CE-EF0D52479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1512"/>
              <a:ext cx="96" cy="104"/>
            </a:xfrm>
            <a:custGeom>
              <a:avLst/>
              <a:gdLst>
                <a:gd name="T0" fmla="*/ 76 w 242"/>
                <a:gd name="T1" fmla="*/ 0 h 261"/>
                <a:gd name="T2" fmla="*/ 71 w 242"/>
                <a:gd name="T3" fmla="*/ 2 h 261"/>
                <a:gd name="T4" fmla="*/ 3 w 242"/>
                <a:gd name="T5" fmla="*/ 210 h 261"/>
                <a:gd name="T6" fmla="*/ 26 w 242"/>
                <a:gd name="T7" fmla="*/ 258 h 261"/>
                <a:gd name="T8" fmla="*/ 41 w 242"/>
                <a:gd name="T9" fmla="*/ 261 h 261"/>
                <a:gd name="T10" fmla="*/ 60 w 242"/>
                <a:gd name="T11" fmla="*/ 258 h 261"/>
                <a:gd name="T12" fmla="*/ 208 w 242"/>
                <a:gd name="T13" fmla="*/ 199 h 261"/>
                <a:gd name="T14" fmla="*/ 237 w 242"/>
                <a:gd name="T15" fmla="*/ 168 h 261"/>
                <a:gd name="T16" fmla="*/ 233 w 242"/>
                <a:gd name="T17" fmla="*/ 129 h 261"/>
                <a:gd name="T18" fmla="*/ 175 w 242"/>
                <a:gd name="T19" fmla="*/ 56 h 261"/>
                <a:gd name="T20" fmla="*/ 171 w 242"/>
                <a:gd name="T21" fmla="*/ 55 h 261"/>
                <a:gd name="T22" fmla="*/ 165 w 242"/>
                <a:gd name="T23" fmla="*/ 58 h 261"/>
                <a:gd name="T24" fmla="*/ 167 w 242"/>
                <a:gd name="T25" fmla="*/ 68 h 261"/>
                <a:gd name="T26" fmla="*/ 220 w 242"/>
                <a:gd name="T27" fmla="*/ 134 h 261"/>
                <a:gd name="T28" fmla="*/ 224 w 242"/>
                <a:gd name="T29" fmla="*/ 164 h 261"/>
                <a:gd name="T30" fmla="*/ 200 w 242"/>
                <a:gd name="T31" fmla="*/ 186 h 261"/>
                <a:gd name="T32" fmla="*/ 56 w 242"/>
                <a:gd name="T33" fmla="*/ 245 h 261"/>
                <a:gd name="T34" fmla="*/ 41 w 242"/>
                <a:gd name="T35" fmla="*/ 247 h 261"/>
                <a:gd name="T36" fmla="*/ 32 w 242"/>
                <a:gd name="T37" fmla="*/ 245 h 261"/>
                <a:gd name="T38" fmla="*/ 17 w 242"/>
                <a:gd name="T39" fmla="*/ 209 h 261"/>
                <a:gd name="T40" fmla="*/ 81 w 242"/>
                <a:gd name="T41" fmla="*/ 13 h 261"/>
                <a:gd name="T42" fmla="*/ 81 w 242"/>
                <a:gd name="T43" fmla="*/ 2 h 261"/>
                <a:gd name="T44" fmla="*/ 76 w 242"/>
                <a:gd name="T4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" h="261">
                  <a:moveTo>
                    <a:pt x="76" y="0"/>
                  </a:moveTo>
                  <a:cubicBezTo>
                    <a:pt x="74" y="0"/>
                    <a:pt x="72" y="1"/>
                    <a:pt x="71" y="2"/>
                  </a:cubicBezTo>
                  <a:cubicBezTo>
                    <a:pt x="5" y="63"/>
                    <a:pt x="0" y="159"/>
                    <a:pt x="3" y="210"/>
                  </a:cubicBezTo>
                  <a:cubicBezTo>
                    <a:pt x="3" y="219"/>
                    <a:pt x="5" y="248"/>
                    <a:pt x="26" y="258"/>
                  </a:cubicBezTo>
                  <a:cubicBezTo>
                    <a:pt x="31" y="260"/>
                    <a:pt x="36" y="261"/>
                    <a:pt x="41" y="261"/>
                  </a:cubicBezTo>
                  <a:cubicBezTo>
                    <a:pt x="48" y="261"/>
                    <a:pt x="54" y="260"/>
                    <a:pt x="60" y="258"/>
                  </a:cubicBezTo>
                  <a:cubicBezTo>
                    <a:pt x="112" y="247"/>
                    <a:pt x="162" y="227"/>
                    <a:pt x="208" y="199"/>
                  </a:cubicBezTo>
                  <a:cubicBezTo>
                    <a:pt x="220" y="191"/>
                    <a:pt x="232" y="182"/>
                    <a:pt x="237" y="168"/>
                  </a:cubicBezTo>
                  <a:cubicBezTo>
                    <a:pt x="242" y="154"/>
                    <a:pt x="237" y="139"/>
                    <a:pt x="233" y="129"/>
                  </a:cubicBezTo>
                  <a:cubicBezTo>
                    <a:pt x="222" y="100"/>
                    <a:pt x="201" y="74"/>
                    <a:pt x="175" y="56"/>
                  </a:cubicBezTo>
                  <a:cubicBezTo>
                    <a:pt x="173" y="55"/>
                    <a:pt x="172" y="55"/>
                    <a:pt x="171" y="55"/>
                  </a:cubicBezTo>
                  <a:cubicBezTo>
                    <a:pt x="168" y="55"/>
                    <a:pt x="166" y="56"/>
                    <a:pt x="165" y="58"/>
                  </a:cubicBezTo>
                  <a:cubicBezTo>
                    <a:pt x="162" y="61"/>
                    <a:pt x="163" y="66"/>
                    <a:pt x="167" y="68"/>
                  </a:cubicBezTo>
                  <a:cubicBezTo>
                    <a:pt x="190" y="84"/>
                    <a:pt x="209" y="107"/>
                    <a:pt x="220" y="134"/>
                  </a:cubicBezTo>
                  <a:cubicBezTo>
                    <a:pt x="225" y="147"/>
                    <a:pt x="226" y="156"/>
                    <a:pt x="224" y="164"/>
                  </a:cubicBezTo>
                  <a:cubicBezTo>
                    <a:pt x="220" y="174"/>
                    <a:pt x="210" y="181"/>
                    <a:pt x="200" y="186"/>
                  </a:cubicBezTo>
                  <a:cubicBezTo>
                    <a:pt x="156" y="213"/>
                    <a:pt x="107" y="233"/>
                    <a:pt x="56" y="245"/>
                  </a:cubicBezTo>
                  <a:cubicBezTo>
                    <a:pt x="52" y="246"/>
                    <a:pt x="46" y="247"/>
                    <a:pt x="41" y="247"/>
                  </a:cubicBezTo>
                  <a:cubicBezTo>
                    <a:pt x="38" y="247"/>
                    <a:pt x="35" y="246"/>
                    <a:pt x="32" y="245"/>
                  </a:cubicBezTo>
                  <a:cubicBezTo>
                    <a:pt x="23" y="241"/>
                    <a:pt x="18" y="229"/>
                    <a:pt x="17" y="209"/>
                  </a:cubicBezTo>
                  <a:cubicBezTo>
                    <a:pt x="14" y="160"/>
                    <a:pt x="19" y="70"/>
                    <a:pt x="81" y="13"/>
                  </a:cubicBezTo>
                  <a:cubicBezTo>
                    <a:pt x="84" y="10"/>
                    <a:pt x="84" y="5"/>
                    <a:pt x="81" y="2"/>
                  </a:cubicBezTo>
                  <a:cubicBezTo>
                    <a:pt x="80" y="1"/>
                    <a:pt x="78" y="0"/>
                    <a:pt x="76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6" name="Freeform 25">
              <a:extLst>
                <a:ext uri="{FF2B5EF4-FFF2-40B4-BE49-F238E27FC236}">
                  <a16:creationId xmlns:a16="http://schemas.microsoft.com/office/drawing/2014/main" id="{4F2F1678-A396-4F65-84F7-8CD836615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3" y="1450"/>
              <a:ext cx="117" cy="245"/>
            </a:xfrm>
            <a:custGeom>
              <a:avLst/>
              <a:gdLst>
                <a:gd name="T0" fmla="*/ 261 w 294"/>
                <a:gd name="T1" fmla="*/ 16 h 618"/>
                <a:gd name="T2" fmla="*/ 248 w 294"/>
                <a:gd name="T3" fmla="*/ 22 h 618"/>
                <a:gd name="T4" fmla="*/ 274 w 294"/>
                <a:gd name="T5" fmla="*/ 133 h 618"/>
                <a:gd name="T6" fmla="*/ 276 w 294"/>
                <a:gd name="T7" fmla="*/ 165 h 618"/>
                <a:gd name="T8" fmla="*/ 244 w 294"/>
                <a:gd name="T9" fmla="*/ 198 h 618"/>
                <a:gd name="T10" fmla="*/ 209 w 294"/>
                <a:gd name="T11" fmla="*/ 249 h 618"/>
                <a:gd name="T12" fmla="*/ 212 w 294"/>
                <a:gd name="T13" fmla="*/ 258 h 618"/>
                <a:gd name="T14" fmla="*/ 214 w 294"/>
                <a:gd name="T15" fmla="*/ 265 h 618"/>
                <a:gd name="T16" fmla="*/ 190 w 294"/>
                <a:gd name="T17" fmla="*/ 305 h 618"/>
                <a:gd name="T18" fmla="*/ 182 w 294"/>
                <a:gd name="T19" fmla="*/ 310 h 618"/>
                <a:gd name="T20" fmla="*/ 147 w 294"/>
                <a:gd name="T21" fmla="*/ 346 h 618"/>
                <a:gd name="T22" fmla="*/ 145 w 294"/>
                <a:gd name="T23" fmla="*/ 393 h 618"/>
                <a:gd name="T24" fmla="*/ 165 w 294"/>
                <a:gd name="T25" fmla="*/ 531 h 618"/>
                <a:gd name="T26" fmla="*/ 165 w 294"/>
                <a:gd name="T27" fmla="*/ 578 h 618"/>
                <a:gd name="T28" fmla="*/ 142 w 294"/>
                <a:gd name="T29" fmla="*/ 603 h 618"/>
                <a:gd name="T30" fmla="*/ 133 w 294"/>
                <a:gd name="T31" fmla="*/ 545 h 618"/>
                <a:gd name="T32" fmla="*/ 128 w 294"/>
                <a:gd name="T33" fmla="*/ 491 h 618"/>
                <a:gd name="T34" fmla="*/ 79 w 294"/>
                <a:gd name="T35" fmla="*/ 436 h 618"/>
                <a:gd name="T36" fmla="*/ 37 w 294"/>
                <a:gd name="T37" fmla="*/ 426 h 618"/>
                <a:gd name="T38" fmla="*/ 5 w 294"/>
                <a:gd name="T39" fmla="*/ 432 h 618"/>
                <a:gd name="T40" fmla="*/ 2 w 294"/>
                <a:gd name="T41" fmla="*/ 441 h 618"/>
                <a:gd name="T42" fmla="*/ 8 w 294"/>
                <a:gd name="T43" fmla="*/ 446 h 618"/>
                <a:gd name="T44" fmla="*/ 11 w 294"/>
                <a:gd name="T45" fmla="*/ 445 h 618"/>
                <a:gd name="T46" fmla="*/ 37 w 294"/>
                <a:gd name="T47" fmla="*/ 440 h 618"/>
                <a:gd name="T48" fmla="*/ 73 w 294"/>
                <a:gd name="T49" fmla="*/ 449 h 618"/>
                <a:gd name="T50" fmla="*/ 115 w 294"/>
                <a:gd name="T51" fmla="*/ 495 h 618"/>
                <a:gd name="T52" fmla="*/ 119 w 294"/>
                <a:gd name="T53" fmla="*/ 544 h 618"/>
                <a:gd name="T54" fmla="*/ 132 w 294"/>
                <a:gd name="T55" fmla="*/ 615 h 618"/>
                <a:gd name="T56" fmla="*/ 138 w 294"/>
                <a:gd name="T57" fmla="*/ 618 h 618"/>
                <a:gd name="T58" fmla="*/ 138 w 294"/>
                <a:gd name="T59" fmla="*/ 618 h 618"/>
                <a:gd name="T60" fmla="*/ 179 w 294"/>
                <a:gd name="T61" fmla="*/ 582 h 618"/>
                <a:gd name="T62" fmla="*/ 179 w 294"/>
                <a:gd name="T63" fmla="*/ 529 h 618"/>
                <a:gd name="T64" fmla="*/ 159 w 294"/>
                <a:gd name="T65" fmla="*/ 391 h 618"/>
                <a:gd name="T66" fmla="*/ 160 w 294"/>
                <a:gd name="T67" fmla="*/ 352 h 618"/>
                <a:gd name="T68" fmla="*/ 190 w 294"/>
                <a:gd name="T69" fmla="*/ 322 h 618"/>
                <a:gd name="T70" fmla="*/ 198 w 294"/>
                <a:gd name="T71" fmla="*/ 316 h 618"/>
                <a:gd name="T72" fmla="*/ 228 w 294"/>
                <a:gd name="T73" fmla="*/ 263 h 618"/>
                <a:gd name="T74" fmla="*/ 226 w 294"/>
                <a:gd name="T75" fmla="*/ 254 h 618"/>
                <a:gd name="T76" fmla="*/ 223 w 294"/>
                <a:gd name="T77" fmla="*/ 246 h 618"/>
                <a:gd name="T78" fmla="*/ 252 w 294"/>
                <a:gd name="T79" fmla="*/ 210 h 618"/>
                <a:gd name="T80" fmla="*/ 290 w 294"/>
                <a:gd name="T81" fmla="*/ 169 h 618"/>
                <a:gd name="T82" fmla="*/ 288 w 294"/>
                <a:gd name="T83" fmla="*/ 129 h 618"/>
                <a:gd name="T84" fmla="*/ 261 w 294"/>
                <a:gd name="T85" fmla="*/ 16 h 618"/>
                <a:gd name="T86" fmla="*/ 249 w 294"/>
                <a:gd name="T87" fmla="*/ 0 h 618"/>
                <a:gd name="T88" fmla="*/ 248 w 294"/>
                <a:gd name="T89" fmla="*/ 1 h 618"/>
                <a:gd name="T90" fmla="*/ 249 w 294"/>
                <a:gd name="T91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4" h="618">
                  <a:moveTo>
                    <a:pt x="261" y="16"/>
                  </a:moveTo>
                  <a:cubicBezTo>
                    <a:pt x="257" y="18"/>
                    <a:pt x="252" y="20"/>
                    <a:pt x="248" y="22"/>
                  </a:cubicBezTo>
                  <a:cubicBezTo>
                    <a:pt x="274" y="133"/>
                    <a:pt x="274" y="133"/>
                    <a:pt x="274" y="133"/>
                  </a:cubicBezTo>
                  <a:cubicBezTo>
                    <a:pt x="277" y="143"/>
                    <a:pt x="279" y="155"/>
                    <a:pt x="276" y="165"/>
                  </a:cubicBezTo>
                  <a:cubicBezTo>
                    <a:pt x="272" y="178"/>
                    <a:pt x="258" y="188"/>
                    <a:pt x="244" y="198"/>
                  </a:cubicBezTo>
                  <a:cubicBezTo>
                    <a:pt x="226" y="210"/>
                    <a:pt x="206" y="225"/>
                    <a:pt x="209" y="249"/>
                  </a:cubicBezTo>
                  <a:cubicBezTo>
                    <a:pt x="210" y="252"/>
                    <a:pt x="211" y="255"/>
                    <a:pt x="212" y="258"/>
                  </a:cubicBezTo>
                  <a:cubicBezTo>
                    <a:pt x="213" y="261"/>
                    <a:pt x="214" y="263"/>
                    <a:pt x="214" y="265"/>
                  </a:cubicBezTo>
                  <a:cubicBezTo>
                    <a:pt x="217" y="283"/>
                    <a:pt x="198" y="299"/>
                    <a:pt x="190" y="305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68" y="319"/>
                    <a:pt x="153" y="330"/>
                    <a:pt x="147" y="346"/>
                  </a:cubicBezTo>
                  <a:cubicBezTo>
                    <a:pt x="140" y="362"/>
                    <a:pt x="143" y="379"/>
                    <a:pt x="145" y="393"/>
                  </a:cubicBezTo>
                  <a:cubicBezTo>
                    <a:pt x="165" y="531"/>
                    <a:pt x="165" y="531"/>
                    <a:pt x="165" y="531"/>
                  </a:cubicBezTo>
                  <a:cubicBezTo>
                    <a:pt x="167" y="546"/>
                    <a:pt x="169" y="563"/>
                    <a:pt x="165" y="578"/>
                  </a:cubicBezTo>
                  <a:cubicBezTo>
                    <a:pt x="162" y="589"/>
                    <a:pt x="153" y="601"/>
                    <a:pt x="142" y="603"/>
                  </a:cubicBezTo>
                  <a:cubicBezTo>
                    <a:pt x="133" y="586"/>
                    <a:pt x="133" y="566"/>
                    <a:pt x="133" y="545"/>
                  </a:cubicBezTo>
                  <a:cubicBezTo>
                    <a:pt x="133" y="527"/>
                    <a:pt x="134" y="508"/>
                    <a:pt x="128" y="491"/>
                  </a:cubicBezTo>
                  <a:cubicBezTo>
                    <a:pt x="122" y="467"/>
                    <a:pt x="104" y="447"/>
                    <a:pt x="79" y="436"/>
                  </a:cubicBezTo>
                  <a:cubicBezTo>
                    <a:pt x="66" y="429"/>
                    <a:pt x="51" y="426"/>
                    <a:pt x="37" y="426"/>
                  </a:cubicBezTo>
                  <a:cubicBezTo>
                    <a:pt x="26" y="426"/>
                    <a:pt x="15" y="428"/>
                    <a:pt x="5" y="432"/>
                  </a:cubicBezTo>
                  <a:cubicBezTo>
                    <a:pt x="2" y="433"/>
                    <a:pt x="0" y="438"/>
                    <a:pt x="2" y="441"/>
                  </a:cubicBezTo>
                  <a:cubicBezTo>
                    <a:pt x="3" y="444"/>
                    <a:pt x="5" y="446"/>
                    <a:pt x="8" y="446"/>
                  </a:cubicBezTo>
                  <a:cubicBezTo>
                    <a:pt x="9" y="446"/>
                    <a:pt x="10" y="446"/>
                    <a:pt x="11" y="445"/>
                  </a:cubicBezTo>
                  <a:cubicBezTo>
                    <a:pt x="19" y="442"/>
                    <a:pt x="28" y="440"/>
                    <a:pt x="37" y="440"/>
                  </a:cubicBezTo>
                  <a:cubicBezTo>
                    <a:pt x="49" y="440"/>
                    <a:pt x="62" y="443"/>
                    <a:pt x="73" y="449"/>
                  </a:cubicBezTo>
                  <a:cubicBezTo>
                    <a:pt x="94" y="458"/>
                    <a:pt x="109" y="475"/>
                    <a:pt x="115" y="495"/>
                  </a:cubicBezTo>
                  <a:cubicBezTo>
                    <a:pt x="119" y="510"/>
                    <a:pt x="119" y="528"/>
                    <a:pt x="119" y="544"/>
                  </a:cubicBezTo>
                  <a:cubicBezTo>
                    <a:pt x="119" y="568"/>
                    <a:pt x="119" y="593"/>
                    <a:pt x="132" y="615"/>
                  </a:cubicBezTo>
                  <a:cubicBezTo>
                    <a:pt x="133" y="617"/>
                    <a:pt x="135" y="618"/>
                    <a:pt x="138" y="618"/>
                  </a:cubicBezTo>
                  <a:cubicBezTo>
                    <a:pt x="138" y="618"/>
                    <a:pt x="138" y="618"/>
                    <a:pt x="138" y="618"/>
                  </a:cubicBezTo>
                  <a:cubicBezTo>
                    <a:pt x="159" y="617"/>
                    <a:pt x="174" y="599"/>
                    <a:pt x="179" y="582"/>
                  </a:cubicBezTo>
                  <a:cubicBezTo>
                    <a:pt x="184" y="564"/>
                    <a:pt x="181" y="545"/>
                    <a:pt x="179" y="529"/>
                  </a:cubicBezTo>
                  <a:cubicBezTo>
                    <a:pt x="159" y="391"/>
                    <a:pt x="159" y="391"/>
                    <a:pt x="159" y="391"/>
                  </a:cubicBezTo>
                  <a:cubicBezTo>
                    <a:pt x="157" y="378"/>
                    <a:pt x="155" y="364"/>
                    <a:pt x="160" y="352"/>
                  </a:cubicBezTo>
                  <a:cubicBezTo>
                    <a:pt x="165" y="339"/>
                    <a:pt x="177" y="331"/>
                    <a:pt x="190" y="322"/>
                  </a:cubicBezTo>
                  <a:cubicBezTo>
                    <a:pt x="193" y="320"/>
                    <a:pt x="196" y="318"/>
                    <a:pt x="198" y="316"/>
                  </a:cubicBezTo>
                  <a:cubicBezTo>
                    <a:pt x="211" y="307"/>
                    <a:pt x="233" y="288"/>
                    <a:pt x="228" y="263"/>
                  </a:cubicBezTo>
                  <a:cubicBezTo>
                    <a:pt x="227" y="260"/>
                    <a:pt x="227" y="257"/>
                    <a:pt x="226" y="254"/>
                  </a:cubicBezTo>
                  <a:cubicBezTo>
                    <a:pt x="225" y="251"/>
                    <a:pt x="224" y="249"/>
                    <a:pt x="223" y="246"/>
                  </a:cubicBezTo>
                  <a:cubicBezTo>
                    <a:pt x="221" y="232"/>
                    <a:pt x="233" y="223"/>
                    <a:pt x="252" y="210"/>
                  </a:cubicBezTo>
                  <a:cubicBezTo>
                    <a:pt x="268" y="199"/>
                    <a:pt x="284" y="187"/>
                    <a:pt x="290" y="169"/>
                  </a:cubicBezTo>
                  <a:cubicBezTo>
                    <a:pt x="294" y="155"/>
                    <a:pt x="291" y="141"/>
                    <a:pt x="288" y="129"/>
                  </a:cubicBezTo>
                  <a:cubicBezTo>
                    <a:pt x="261" y="16"/>
                    <a:pt x="261" y="16"/>
                    <a:pt x="261" y="16"/>
                  </a:cubicBezTo>
                  <a:moveTo>
                    <a:pt x="249" y="0"/>
                  </a:moveTo>
                  <a:cubicBezTo>
                    <a:pt x="249" y="0"/>
                    <a:pt x="248" y="1"/>
                    <a:pt x="248" y="1"/>
                  </a:cubicBezTo>
                  <a:cubicBezTo>
                    <a:pt x="248" y="1"/>
                    <a:pt x="249" y="0"/>
                    <a:pt x="249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7" name="Freeform 26">
              <a:extLst>
                <a:ext uri="{FF2B5EF4-FFF2-40B4-BE49-F238E27FC236}">
                  <a16:creationId xmlns:a16="http://schemas.microsoft.com/office/drawing/2014/main" id="{7E2B028F-F74C-4759-92A4-334C2F9DA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" y="1450"/>
              <a:ext cx="7" cy="8"/>
            </a:xfrm>
            <a:custGeom>
              <a:avLst/>
              <a:gdLst>
                <a:gd name="T0" fmla="*/ 8 w 17"/>
                <a:gd name="T1" fmla="*/ 0 h 22"/>
                <a:gd name="T2" fmla="*/ 6 w 17"/>
                <a:gd name="T3" fmla="*/ 0 h 22"/>
                <a:gd name="T4" fmla="*/ 5 w 17"/>
                <a:gd name="T5" fmla="*/ 0 h 22"/>
                <a:gd name="T6" fmla="*/ 4 w 17"/>
                <a:gd name="T7" fmla="*/ 1 h 22"/>
                <a:gd name="T8" fmla="*/ 1 w 17"/>
                <a:gd name="T9" fmla="*/ 9 h 22"/>
                <a:gd name="T10" fmla="*/ 4 w 17"/>
                <a:gd name="T11" fmla="*/ 22 h 22"/>
                <a:gd name="T12" fmla="*/ 17 w 17"/>
                <a:gd name="T13" fmla="*/ 16 h 22"/>
                <a:gd name="T14" fmla="*/ 14 w 17"/>
                <a:gd name="T15" fmla="*/ 5 h 22"/>
                <a:gd name="T16" fmla="*/ 8 w 17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8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8" y="20"/>
                    <a:pt x="13" y="18"/>
                    <a:pt x="17" y="1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rgbClr val="EF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8" name="Freeform 27">
              <a:extLst>
                <a:ext uri="{FF2B5EF4-FFF2-40B4-BE49-F238E27FC236}">
                  <a16:creationId xmlns:a16="http://schemas.microsoft.com/office/drawing/2014/main" id="{812360CF-A1B6-4AFE-BD13-1EB5630F7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2" y="1915"/>
              <a:ext cx="201" cy="213"/>
            </a:xfrm>
            <a:custGeom>
              <a:avLst/>
              <a:gdLst>
                <a:gd name="T0" fmla="*/ 358 w 504"/>
                <a:gd name="T1" fmla="*/ 519 h 536"/>
                <a:gd name="T2" fmla="*/ 148 w 504"/>
                <a:gd name="T3" fmla="*/ 401 h 536"/>
                <a:gd name="T4" fmla="*/ 16 w 504"/>
                <a:gd name="T5" fmla="*/ 161 h 536"/>
                <a:gd name="T6" fmla="*/ 144 w 504"/>
                <a:gd name="T7" fmla="*/ 17 h 536"/>
                <a:gd name="T8" fmla="*/ 251 w 504"/>
                <a:gd name="T9" fmla="*/ 111 h 536"/>
                <a:gd name="T10" fmla="*/ 256 w 504"/>
                <a:gd name="T11" fmla="*/ 113 h 536"/>
                <a:gd name="T12" fmla="*/ 258 w 504"/>
                <a:gd name="T13" fmla="*/ 112 h 536"/>
                <a:gd name="T14" fmla="*/ 421 w 504"/>
                <a:gd name="T15" fmla="*/ 66 h 536"/>
                <a:gd name="T16" fmla="*/ 489 w 504"/>
                <a:gd name="T17" fmla="*/ 293 h 536"/>
                <a:gd name="T18" fmla="*/ 358 w 504"/>
                <a:gd name="T19" fmla="*/ 519 h 536"/>
                <a:gd name="T20" fmla="*/ 143 w 504"/>
                <a:gd name="T21" fmla="*/ 0 h 536"/>
                <a:gd name="T22" fmla="*/ 138 w 504"/>
                <a:gd name="T23" fmla="*/ 2 h 536"/>
                <a:gd name="T24" fmla="*/ 2 w 504"/>
                <a:gd name="T25" fmla="*/ 155 h 536"/>
                <a:gd name="T26" fmla="*/ 1 w 504"/>
                <a:gd name="T27" fmla="*/ 163 h 536"/>
                <a:gd name="T28" fmla="*/ 137 w 504"/>
                <a:gd name="T29" fmla="*/ 410 h 536"/>
                <a:gd name="T30" fmla="*/ 140 w 504"/>
                <a:gd name="T31" fmla="*/ 412 h 536"/>
                <a:gd name="T32" fmla="*/ 357 w 504"/>
                <a:gd name="T33" fmla="*/ 535 h 536"/>
                <a:gd name="T34" fmla="*/ 361 w 504"/>
                <a:gd name="T35" fmla="*/ 536 h 536"/>
                <a:gd name="T36" fmla="*/ 367 w 504"/>
                <a:gd name="T37" fmla="*/ 532 h 536"/>
                <a:gd name="T38" fmla="*/ 503 w 504"/>
                <a:gd name="T39" fmla="*/ 298 h 536"/>
                <a:gd name="T40" fmla="*/ 503 w 504"/>
                <a:gd name="T41" fmla="*/ 292 h 536"/>
                <a:gd name="T42" fmla="*/ 433 w 504"/>
                <a:gd name="T43" fmla="*/ 55 h 536"/>
                <a:gd name="T44" fmla="*/ 426 w 504"/>
                <a:gd name="T45" fmla="*/ 50 h 536"/>
                <a:gd name="T46" fmla="*/ 424 w 504"/>
                <a:gd name="T47" fmla="*/ 50 h 536"/>
                <a:gd name="T48" fmla="*/ 257 w 504"/>
                <a:gd name="T49" fmla="*/ 98 h 536"/>
                <a:gd name="T50" fmla="*/ 148 w 504"/>
                <a:gd name="T51" fmla="*/ 1 h 536"/>
                <a:gd name="T52" fmla="*/ 143 w 504"/>
                <a:gd name="T5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4" h="536">
                  <a:moveTo>
                    <a:pt x="358" y="519"/>
                  </a:moveTo>
                  <a:cubicBezTo>
                    <a:pt x="148" y="401"/>
                    <a:pt x="148" y="401"/>
                    <a:pt x="148" y="401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251" y="111"/>
                    <a:pt x="251" y="111"/>
                    <a:pt x="251" y="111"/>
                  </a:cubicBezTo>
                  <a:cubicBezTo>
                    <a:pt x="252" y="112"/>
                    <a:pt x="254" y="113"/>
                    <a:pt x="256" y="113"/>
                  </a:cubicBezTo>
                  <a:cubicBezTo>
                    <a:pt x="256" y="113"/>
                    <a:pt x="257" y="113"/>
                    <a:pt x="258" y="112"/>
                  </a:cubicBezTo>
                  <a:cubicBezTo>
                    <a:pt x="421" y="66"/>
                    <a:pt x="421" y="66"/>
                    <a:pt x="421" y="66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358" y="519"/>
                    <a:pt x="358" y="519"/>
                    <a:pt x="358" y="519"/>
                  </a:cubicBezTo>
                  <a:moveTo>
                    <a:pt x="143" y="0"/>
                  </a:moveTo>
                  <a:cubicBezTo>
                    <a:pt x="141" y="0"/>
                    <a:pt x="139" y="0"/>
                    <a:pt x="138" y="2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0" y="158"/>
                    <a:pt x="0" y="161"/>
                    <a:pt x="1" y="163"/>
                  </a:cubicBezTo>
                  <a:cubicBezTo>
                    <a:pt x="137" y="410"/>
                    <a:pt x="137" y="410"/>
                    <a:pt x="137" y="410"/>
                  </a:cubicBezTo>
                  <a:cubicBezTo>
                    <a:pt x="138" y="411"/>
                    <a:pt x="139" y="412"/>
                    <a:pt x="140" y="412"/>
                  </a:cubicBezTo>
                  <a:cubicBezTo>
                    <a:pt x="357" y="535"/>
                    <a:pt x="357" y="535"/>
                    <a:pt x="357" y="535"/>
                  </a:cubicBezTo>
                  <a:cubicBezTo>
                    <a:pt x="358" y="536"/>
                    <a:pt x="359" y="536"/>
                    <a:pt x="361" y="536"/>
                  </a:cubicBezTo>
                  <a:cubicBezTo>
                    <a:pt x="363" y="536"/>
                    <a:pt x="366" y="535"/>
                    <a:pt x="367" y="532"/>
                  </a:cubicBezTo>
                  <a:cubicBezTo>
                    <a:pt x="503" y="298"/>
                    <a:pt x="503" y="298"/>
                    <a:pt x="503" y="298"/>
                  </a:cubicBezTo>
                  <a:cubicBezTo>
                    <a:pt x="504" y="296"/>
                    <a:pt x="504" y="294"/>
                    <a:pt x="503" y="292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2" y="52"/>
                    <a:pt x="429" y="50"/>
                    <a:pt x="426" y="50"/>
                  </a:cubicBezTo>
                  <a:cubicBezTo>
                    <a:pt x="426" y="50"/>
                    <a:pt x="425" y="50"/>
                    <a:pt x="424" y="50"/>
                  </a:cubicBezTo>
                  <a:cubicBezTo>
                    <a:pt x="257" y="98"/>
                    <a:pt x="257" y="98"/>
                    <a:pt x="257" y="98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0"/>
                    <a:pt x="145" y="0"/>
                    <a:pt x="143" y="0"/>
                  </a:cubicBezTo>
                </a:path>
              </a:pathLst>
            </a:custGeom>
            <a:solidFill>
              <a:srgbClr val="C9D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19" name="Freeform 28">
              <a:extLst>
                <a:ext uri="{FF2B5EF4-FFF2-40B4-BE49-F238E27FC236}">
                  <a16:creationId xmlns:a16="http://schemas.microsoft.com/office/drawing/2014/main" id="{451799D2-E63F-4D9F-BFC8-88CB5871B6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" y="1438"/>
              <a:ext cx="67" cy="48"/>
            </a:xfrm>
            <a:custGeom>
              <a:avLst/>
              <a:gdLst>
                <a:gd name="T0" fmla="*/ 47 w 168"/>
                <a:gd name="T1" fmla="*/ 29 h 121"/>
                <a:gd name="T2" fmla="*/ 48 w 168"/>
                <a:gd name="T3" fmla="*/ 53 h 121"/>
                <a:gd name="T4" fmla="*/ 39 w 168"/>
                <a:gd name="T5" fmla="*/ 52 h 121"/>
                <a:gd name="T6" fmla="*/ 7 w 168"/>
                <a:gd name="T7" fmla="*/ 42 h 121"/>
                <a:gd name="T8" fmla="*/ 4 w 168"/>
                <a:gd name="T9" fmla="*/ 42 h 121"/>
                <a:gd name="T10" fmla="*/ 1 w 168"/>
                <a:gd name="T11" fmla="*/ 44 h 121"/>
                <a:gd name="T12" fmla="*/ 16 w 168"/>
                <a:gd name="T13" fmla="*/ 53 h 121"/>
                <a:gd name="T14" fmla="*/ 40 w 168"/>
                <a:gd name="T15" fmla="*/ 61 h 121"/>
                <a:gd name="T16" fmla="*/ 48 w 168"/>
                <a:gd name="T17" fmla="*/ 63 h 121"/>
                <a:gd name="T18" fmla="*/ 50 w 168"/>
                <a:gd name="T19" fmla="*/ 78 h 121"/>
                <a:gd name="T20" fmla="*/ 46 w 168"/>
                <a:gd name="T21" fmla="*/ 82 h 121"/>
                <a:gd name="T22" fmla="*/ 37 w 168"/>
                <a:gd name="T23" fmla="*/ 80 h 121"/>
                <a:gd name="T24" fmla="*/ 26 w 168"/>
                <a:gd name="T25" fmla="*/ 78 h 121"/>
                <a:gd name="T26" fmla="*/ 8 w 168"/>
                <a:gd name="T27" fmla="*/ 99 h 121"/>
                <a:gd name="T28" fmla="*/ 58 w 168"/>
                <a:gd name="T29" fmla="*/ 89 h 121"/>
                <a:gd name="T30" fmla="*/ 63 w 168"/>
                <a:gd name="T31" fmla="*/ 83 h 121"/>
                <a:gd name="T32" fmla="*/ 62 w 168"/>
                <a:gd name="T33" fmla="*/ 78 h 121"/>
                <a:gd name="T34" fmla="*/ 60 w 168"/>
                <a:gd name="T35" fmla="*/ 79 h 121"/>
                <a:gd name="T36" fmla="*/ 64 w 168"/>
                <a:gd name="T37" fmla="*/ 64 h 121"/>
                <a:gd name="T38" fmla="*/ 68 w 168"/>
                <a:gd name="T39" fmla="*/ 48 h 121"/>
                <a:gd name="T40" fmla="*/ 73 w 168"/>
                <a:gd name="T41" fmla="*/ 37 h 121"/>
                <a:gd name="T42" fmla="*/ 55 w 168"/>
                <a:gd name="T43" fmla="*/ 27 h 121"/>
                <a:gd name="T44" fmla="*/ 94 w 168"/>
                <a:gd name="T45" fmla="*/ 12 h 121"/>
                <a:gd name="T46" fmla="*/ 87 w 168"/>
                <a:gd name="T47" fmla="*/ 39 h 121"/>
                <a:gd name="T48" fmla="*/ 80 w 168"/>
                <a:gd name="T49" fmla="*/ 57 h 121"/>
                <a:gd name="T50" fmla="*/ 76 w 168"/>
                <a:gd name="T51" fmla="*/ 59 h 121"/>
                <a:gd name="T52" fmla="*/ 77 w 168"/>
                <a:gd name="T53" fmla="*/ 72 h 121"/>
                <a:gd name="T54" fmla="*/ 85 w 168"/>
                <a:gd name="T55" fmla="*/ 121 h 121"/>
                <a:gd name="T56" fmla="*/ 131 w 168"/>
                <a:gd name="T57" fmla="*/ 105 h 121"/>
                <a:gd name="T58" fmla="*/ 124 w 168"/>
                <a:gd name="T59" fmla="*/ 100 h 121"/>
                <a:gd name="T60" fmla="*/ 102 w 168"/>
                <a:gd name="T61" fmla="*/ 106 h 121"/>
                <a:gd name="T62" fmla="*/ 83 w 168"/>
                <a:gd name="T63" fmla="*/ 82 h 121"/>
                <a:gd name="T64" fmla="*/ 85 w 168"/>
                <a:gd name="T65" fmla="*/ 73 h 121"/>
                <a:gd name="T66" fmla="*/ 90 w 168"/>
                <a:gd name="T67" fmla="*/ 71 h 121"/>
                <a:gd name="T68" fmla="*/ 106 w 168"/>
                <a:gd name="T69" fmla="*/ 74 h 121"/>
                <a:gd name="T70" fmla="*/ 155 w 168"/>
                <a:gd name="T71" fmla="*/ 80 h 121"/>
                <a:gd name="T72" fmla="*/ 167 w 168"/>
                <a:gd name="T73" fmla="*/ 78 h 121"/>
                <a:gd name="T74" fmla="*/ 122 w 168"/>
                <a:gd name="T75" fmla="*/ 70 h 121"/>
                <a:gd name="T76" fmla="*/ 88 w 168"/>
                <a:gd name="T77" fmla="*/ 61 h 121"/>
                <a:gd name="T78" fmla="*/ 107 w 168"/>
                <a:gd name="T79" fmla="*/ 2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121">
                  <a:moveTo>
                    <a:pt x="55" y="27"/>
                  </a:moveTo>
                  <a:cubicBezTo>
                    <a:pt x="52" y="27"/>
                    <a:pt x="49" y="28"/>
                    <a:pt x="47" y="29"/>
                  </a:cubicBezTo>
                  <a:cubicBezTo>
                    <a:pt x="46" y="37"/>
                    <a:pt x="46" y="46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7" y="54"/>
                    <a:pt x="47" y="54"/>
                  </a:cubicBezTo>
                  <a:cubicBezTo>
                    <a:pt x="45" y="53"/>
                    <a:pt x="42" y="52"/>
                    <a:pt x="39" y="52"/>
                  </a:cubicBezTo>
                  <a:cubicBezTo>
                    <a:pt x="28" y="50"/>
                    <a:pt x="20" y="47"/>
                    <a:pt x="14" y="43"/>
                  </a:cubicBezTo>
                  <a:cubicBezTo>
                    <a:pt x="12" y="43"/>
                    <a:pt x="9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3" y="42"/>
                    <a:pt x="1" y="43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2" y="45"/>
                    <a:pt x="3" y="46"/>
                    <a:pt x="4" y="48"/>
                  </a:cubicBezTo>
                  <a:cubicBezTo>
                    <a:pt x="7" y="50"/>
                    <a:pt x="12" y="52"/>
                    <a:pt x="16" y="53"/>
                  </a:cubicBezTo>
                  <a:cubicBezTo>
                    <a:pt x="17" y="54"/>
                    <a:pt x="19" y="54"/>
                    <a:pt x="20" y="55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49" y="66"/>
                    <a:pt x="50" y="70"/>
                  </a:cubicBezTo>
                  <a:cubicBezTo>
                    <a:pt x="50" y="73"/>
                    <a:pt x="50" y="76"/>
                    <a:pt x="50" y="78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2"/>
                    <a:pt x="47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3" y="79"/>
                    <a:pt x="30" y="78"/>
                    <a:pt x="29" y="78"/>
                  </a:cubicBezTo>
                  <a:cubicBezTo>
                    <a:pt x="28" y="78"/>
                    <a:pt x="27" y="78"/>
                    <a:pt x="26" y="78"/>
                  </a:cubicBezTo>
                  <a:cubicBezTo>
                    <a:pt x="17" y="78"/>
                    <a:pt x="10" y="82"/>
                    <a:pt x="3" y="91"/>
                  </a:cubicBezTo>
                  <a:cubicBezTo>
                    <a:pt x="4" y="93"/>
                    <a:pt x="6" y="96"/>
                    <a:pt x="8" y="99"/>
                  </a:cubicBezTo>
                  <a:cubicBezTo>
                    <a:pt x="22" y="102"/>
                    <a:pt x="32" y="105"/>
                    <a:pt x="39" y="106"/>
                  </a:cubicBezTo>
                  <a:cubicBezTo>
                    <a:pt x="45" y="106"/>
                    <a:pt x="51" y="100"/>
                    <a:pt x="58" y="89"/>
                  </a:cubicBezTo>
                  <a:cubicBezTo>
                    <a:pt x="59" y="88"/>
                    <a:pt x="60" y="87"/>
                    <a:pt x="60" y="86"/>
                  </a:cubicBezTo>
                  <a:cubicBezTo>
                    <a:pt x="62" y="85"/>
                    <a:pt x="63" y="84"/>
                    <a:pt x="63" y="83"/>
                  </a:cubicBezTo>
                  <a:cubicBezTo>
                    <a:pt x="63" y="82"/>
                    <a:pt x="63" y="81"/>
                    <a:pt x="63" y="80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2" y="78"/>
                    <a:pt x="61" y="78"/>
                    <a:pt x="61" y="78"/>
                  </a:cubicBezTo>
                  <a:cubicBezTo>
                    <a:pt x="61" y="78"/>
                    <a:pt x="60" y="78"/>
                    <a:pt x="60" y="79"/>
                  </a:cubicBezTo>
                  <a:cubicBezTo>
                    <a:pt x="60" y="78"/>
                    <a:pt x="60" y="78"/>
                    <a:pt x="59" y="78"/>
                  </a:cubicBezTo>
                  <a:cubicBezTo>
                    <a:pt x="61" y="71"/>
                    <a:pt x="63" y="67"/>
                    <a:pt x="64" y="64"/>
                  </a:cubicBezTo>
                  <a:cubicBezTo>
                    <a:pt x="66" y="58"/>
                    <a:pt x="68" y="53"/>
                    <a:pt x="69" y="50"/>
                  </a:cubicBezTo>
                  <a:cubicBezTo>
                    <a:pt x="68" y="49"/>
                    <a:pt x="68" y="49"/>
                    <a:pt x="68" y="48"/>
                  </a:cubicBezTo>
                  <a:cubicBezTo>
                    <a:pt x="69" y="45"/>
                    <a:pt x="71" y="43"/>
                    <a:pt x="72" y="42"/>
                  </a:cubicBezTo>
                  <a:cubicBezTo>
                    <a:pt x="72" y="39"/>
                    <a:pt x="73" y="38"/>
                    <a:pt x="73" y="37"/>
                  </a:cubicBezTo>
                  <a:cubicBezTo>
                    <a:pt x="72" y="35"/>
                    <a:pt x="70" y="32"/>
                    <a:pt x="65" y="29"/>
                  </a:cubicBezTo>
                  <a:cubicBezTo>
                    <a:pt x="62" y="28"/>
                    <a:pt x="58" y="27"/>
                    <a:pt x="55" y="27"/>
                  </a:cubicBezTo>
                  <a:moveTo>
                    <a:pt x="104" y="0"/>
                  </a:moveTo>
                  <a:cubicBezTo>
                    <a:pt x="100" y="1"/>
                    <a:pt x="97" y="5"/>
                    <a:pt x="94" y="12"/>
                  </a:cubicBezTo>
                  <a:cubicBezTo>
                    <a:pt x="92" y="18"/>
                    <a:pt x="91" y="22"/>
                    <a:pt x="91" y="2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5" y="43"/>
                    <a:pt x="83" y="47"/>
                    <a:pt x="82" y="51"/>
                  </a:cubicBezTo>
                  <a:cubicBezTo>
                    <a:pt x="82" y="51"/>
                    <a:pt x="81" y="53"/>
                    <a:pt x="80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6" y="62"/>
                    <a:pt x="77" y="68"/>
                  </a:cubicBezTo>
                  <a:cubicBezTo>
                    <a:pt x="77" y="70"/>
                    <a:pt x="77" y="71"/>
                    <a:pt x="77" y="72"/>
                  </a:cubicBezTo>
                  <a:cubicBezTo>
                    <a:pt x="77" y="74"/>
                    <a:pt x="76" y="78"/>
                    <a:pt x="75" y="85"/>
                  </a:cubicBezTo>
                  <a:cubicBezTo>
                    <a:pt x="72" y="103"/>
                    <a:pt x="76" y="115"/>
                    <a:pt x="85" y="121"/>
                  </a:cubicBezTo>
                  <a:cubicBezTo>
                    <a:pt x="92" y="121"/>
                    <a:pt x="100" y="120"/>
                    <a:pt x="110" y="117"/>
                  </a:cubicBezTo>
                  <a:cubicBezTo>
                    <a:pt x="119" y="114"/>
                    <a:pt x="126" y="109"/>
                    <a:pt x="131" y="105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29" y="101"/>
                    <a:pt x="127" y="100"/>
                    <a:pt x="124" y="100"/>
                  </a:cubicBezTo>
                  <a:cubicBezTo>
                    <a:pt x="122" y="100"/>
                    <a:pt x="119" y="101"/>
                    <a:pt x="116" y="101"/>
                  </a:cubicBezTo>
                  <a:cubicBezTo>
                    <a:pt x="111" y="103"/>
                    <a:pt x="107" y="104"/>
                    <a:pt x="102" y="106"/>
                  </a:cubicBezTo>
                  <a:cubicBezTo>
                    <a:pt x="99" y="107"/>
                    <a:pt x="96" y="108"/>
                    <a:pt x="93" y="108"/>
                  </a:cubicBezTo>
                  <a:cubicBezTo>
                    <a:pt x="83" y="105"/>
                    <a:pt x="80" y="97"/>
                    <a:pt x="83" y="82"/>
                  </a:cubicBezTo>
                  <a:cubicBezTo>
                    <a:pt x="83" y="81"/>
                    <a:pt x="83" y="79"/>
                    <a:pt x="84" y="77"/>
                  </a:cubicBezTo>
                  <a:cubicBezTo>
                    <a:pt x="84" y="76"/>
                    <a:pt x="85" y="75"/>
                    <a:pt x="85" y="73"/>
                  </a:cubicBezTo>
                  <a:cubicBezTo>
                    <a:pt x="86" y="71"/>
                    <a:pt x="86" y="70"/>
                    <a:pt x="87" y="70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8" y="72"/>
                    <a:pt x="103" y="73"/>
                    <a:pt x="106" y="74"/>
                  </a:cubicBezTo>
                  <a:cubicBezTo>
                    <a:pt x="118" y="76"/>
                    <a:pt x="127" y="78"/>
                    <a:pt x="133" y="78"/>
                  </a:cubicBezTo>
                  <a:cubicBezTo>
                    <a:pt x="141" y="79"/>
                    <a:pt x="148" y="80"/>
                    <a:pt x="155" y="80"/>
                  </a:cubicBezTo>
                  <a:cubicBezTo>
                    <a:pt x="160" y="80"/>
                    <a:pt x="164" y="79"/>
                    <a:pt x="168" y="79"/>
                  </a:cubicBezTo>
                  <a:cubicBezTo>
                    <a:pt x="168" y="79"/>
                    <a:pt x="168" y="78"/>
                    <a:pt x="167" y="78"/>
                  </a:cubicBezTo>
                  <a:cubicBezTo>
                    <a:pt x="160" y="77"/>
                    <a:pt x="153" y="76"/>
                    <a:pt x="145" y="74"/>
                  </a:cubicBezTo>
                  <a:cubicBezTo>
                    <a:pt x="139" y="73"/>
                    <a:pt x="132" y="72"/>
                    <a:pt x="122" y="70"/>
                  </a:cubicBezTo>
                  <a:cubicBezTo>
                    <a:pt x="115" y="69"/>
                    <a:pt x="109" y="68"/>
                    <a:pt x="106" y="68"/>
                  </a:cubicBezTo>
                  <a:cubicBezTo>
                    <a:pt x="97" y="65"/>
                    <a:pt x="92" y="63"/>
                    <a:pt x="88" y="61"/>
                  </a:cubicBezTo>
                  <a:cubicBezTo>
                    <a:pt x="89" y="59"/>
                    <a:pt x="91" y="56"/>
                    <a:pt x="93" y="52"/>
                  </a:cubicBezTo>
                  <a:cubicBezTo>
                    <a:pt x="97" y="44"/>
                    <a:pt x="102" y="36"/>
                    <a:pt x="107" y="27"/>
                  </a:cubicBezTo>
                  <a:cubicBezTo>
                    <a:pt x="109" y="18"/>
                    <a:pt x="108" y="10"/>
                    <a:pt x="104" y="0"/>
                  </a:cubicBezTo>
                </a:path>
              </a:pathLst>
            </a:custGeom>
            <a:solidFill>
              <a:srgbClr val="CA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0" name="Freeform 29">
              <a:extLst>
                <a:ext uri="{FF2B5EF4-FFF2-40B4-BE49-F238E27FC236}">
                  <a16:creationId xmlns:a16="http://schemas.microsoft.com/office/drawing/2014/main" id="{5D1E9C32-5592-4823-8243-CB3709814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" y="1452"/>
              <a:ext cx="41" cy="69"/>
            </a:xfrm>
            <a:custGeom>
              <a:avLst/>
              <a:gdLst>
                <a:gd name="T0" fmla="*/ 72 w 101"/>
                <a:gd name="T1" fmla="*/ 6 h 174"/>
                <a:gd name="T2" fmla="*/ 61 w 101"/>
                <a:gd name="T3" fmla="*/ 48 h 174"/>
                <a:gd name="T4" fmla="*/ 56 w 101"/>
                <a:gd name="T5" fmla="*/ 62 h 174"/>
                <a:gd name="T6" fmla="*/ 50 w 101"/>
                <a:gd name="T7" fmla="*/ 34 h 174"/>
                <a:gd name="T8" fmla="*/ 40 w 101"/>
                <a:gd name="T9" fmla="*/ 59 h 174"/>
                <a:gd name="T10" fmla="*/ 50 w 101"/>
                <a:gd name="T11" fmla="*/ 64 h 174"/>
                <a:gd name="T12" fmla="*/ 55 w 101"/>
                <a:gd name="T13" fmla="*/ 65 h 174"/>
                <a:gd name="T14" fmla="*/ 51 w 101"/>
                <a:gd name="T15" fmla="*/ 67 h 174"/>
                <a:gd name="T16" fmla="*/ 40 w 101"/>
                <a:gd name="T17" fmla="*/ 72 h 174"/>
                <a:gd name="T18" fmla="*/ 46 w 101"/>
                <a:gd name="T19" fmla="*/ 77 h 174"/>
                <a:gd name="T20" fmla="*/ 51 w 101"/>
                <a:gd name="T21" fmla="*/ 85 h 174"/>
                <a:gd name="T22" fmla="*/ 48 w 101"/>
                <a:gd name="T23" fmla="*/ 90 h 174"/>
                <a:gd name="T24" fmla="*/ 42 w 101"/>
                <a:gd name="T25" fmla="*/ 90 h 174"/>
                <a:gd name="T26" fmla="*/ 19 w 101"/>
                <a:gd name="T27" fmla="*/ 82 h 174"/>
                <a:gd name="T28" fmla="*/ 0 w 101"/>
                <a:gd name="T29" fmla="*/ 83 h 174"/>
                <a:gd name="T30" fmla="*/ 10 w 101"/>
                <a:gd name="T31" fmla="*/ 89 h 174"/>
                <a:gd name="T32" fmla="*/ 30 w 101"/>
                <a:gd name="T33" fmla="*/ 95 h 174"/>
                <a:gd name="T34" fmla="*/ 41 w 101"/>
                <a:gd name="T35" fmla="*/ 97 h 174"/>
                <a:gd name="T36" fmla="*/ 47 w 101"/>
                <a:gd name="T37" fmla="*/ 98 h 174"/>
                <a:gd name="T38" fmla="*/ 37 w 101"/>
                <a:gd name="T39" fmla="*/ 145 h 174"/>
                <a:gd name="T40" fmla="*/ 31 w 101"/>
                <a:gd name="T41" fmla="*/ 172 h 174"/>
                <a:gd name="T42" fmla="*/ 36 w 101"/>
                <a:gd name="T43" fmla="*/ 159 h 174"/>
                <a:gd name="T44" fmla="*/ 50 w 101"/>
                <a:gd name="T45" fmla="*/ 111 h 174"/>
                <a:gd name="T46" fmla="*/ 54 w 101"/>
                <a:gd name="T47" fmla="*/ 100 h 174"/>
                <a:gd name="T48" fmla="*/ 59 w 101"/>
                <a:gd name="T49" fmla="*/ 99 h 174"/>
                <a:gd name="T50" fmla="*/ 66 w 101"/>
                <a:gd name="T51" fmla="*/ 100 h 174"/>
                <a:gd name="T52" fmla="*/ 75 w 101"/>
                <a:gd name="T53" fmla="*/ 99 h 174"/>
                <a:gd name="T54" fmla="*/ 83 w 101"/>
                <a:gd name="T55" fmla="*/ 100 h 174"/>
                <a:gd name="T56" fmla="*/ 99 w 101"/>
                <a:gd name="T57" fmla="*/ 100 h 174"/>
                <a:gd name="T58" fmla="*/ 56 w 101"/>
                <a:gd name="T59" fmla="*/ 91 h 174"/>
                <a:gd name="T60" fmla="*/ 59 w 101"/>
                <a:gd name="T61" fmla="*/ 83 h 174"/>
                <a:gd name="T62" fmla="*/ 75 w 101"/>
                <a:gd name="T63" fmla="*/ 80 h 174"/>
                <a:gd name="T64" fmla="*/ 90 w 101"/>
                <a:gd name="T65" fmla="*/ 49 h 174"/>
                <a:gd name="T66" fmla="*/ 81 w 101"/>
                <a:gd name="T67" fmla="*/ 52 h 174"/>
                <a:gd name="T68" fmla="*/ 71 w 101"/>
                <a:gd name="T69" fmla="*/ 64 h 174"/>
                <a:gd name="T70" fmla="*/ 64 w 101"/>
                <a:gd name="T71" fmla="*/ 69 h 174"/>
                <a:gd name="T72" fmla="*/ 76 w 101"/>
                <a:gd name="T73" fmla="*/ 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74">
                  <a:moveTo>
                    <a:pt x="78" y="0"/>
                  </a:moveTo>
                  <a:cubicBezTo>
                    <a:pt x="75" y="2"/>
                    <a:pt x="73" y="4"/>
                    <a:pt x="72" y="6"/>
                  </a:cubicBezTo>
                  <a:cubicBezTo>
                    <a:pt x="71" y="10"/>
                    <a:pt x="70" y="13"/>
                    <a:pt x="69" y="16"/>
                  </a:cubicBezTo>
                  <a:cubicBezTo>
                    <a:pt x="65" y="27"/>
                    <a:pt x="62" y="38"/>
                    <a:pt x="61" y="48"/>
                  </a:cubicBezTo>
                  <a:cubicBezTo>
                    <a:pt x="60" y="50"/>
                    <a:pt x="60" y="53"/>
                    <a:pt x="59" y="55"/>
                  </a:cubicBezTo>
                  <a:cubicBezTo>
                    <a:pt x="58" y="56"/>
                    <a:pt x="57" y="58"/>
                    <a:pt x="56" y="62"/>
                  </a:cubicBezTo>
                  <a:cubicBezTo>
                    <a:pt x="53" y="58"/>
                    <a:pt x="51" y="52"/>
                    <a:pt x="51" y="43"/>
                  </a:cubicBezTo>
                  <a:cubicBezTo>
                    <a:pt x="51" y="40"/>
                    <a:pt x="50" y="37"/>
                    <a:pt x="50" y="34"/>
                  </a:cubicBezTo>
                  <a:cubicBezTo>
                    <a:pt x="39" y="34"/>
                    <a:pt x="31" y="38"/>
                    <a:pt x="24" y="46"/>
                  </a:cubicBezTo>
                  <a:cubicBezTo>
                    <a:pt x="26" y="49"/>
                    <a:pt x="32" y="53"/>
                    <a:pt x="40" y="59"/>
                  </a:cubicBezTo>
                  <a:cubicBezTo>
                    <a:pt x="43" y="61"/>
                    <a:pt x="45" y="62"/>
                    <a:pt x="47" y="63"/>
                  </a:cubicBezTo>
                  <a:cubicBezTo>
                    <a:pt x="48" y="64"/>
                    <a:pt x="50" y="64"/>
                    <a:pt x="50" y="64"/>
                  </a:cubicBezTo>
                  <a:cubicBezTo>
                    <a:pt x="51" y="64"/>
                    <a:pt x="51" y="64"/>
                    <a:pt x="52" y="64"/>
                  </a:cubicBezTo>
                  <a:cubicBezTo>
                    <a:pt x="52" y="64"/>
                    <a:pt x="53" y="64"/>
                    <a:pt x="55" y="65"/>
                  </a:cubicBezTo>
                  <a:cubicBezTo>
                    <a:pt x="55" y="66"/>
                    <a:pt x="56" y="67"/>
                    <a:pt x="56" y="68"/>
                  </a:cubicBezTo>
                  <a:cubicBezTo>
                    <a:pt x="54" y="67"/>
                    <a:pt x="52" y="67"/>
                    <a:pt x="51" y="67"/>
                  </a:cubicBezTo>
                  <a:cubicBezTo>
                    <a:pt x="46" y="67"/>
                    <a:pt x="43" y="68"/>
                    <a:pt x="40" y="69"/>
                  </a:cubicBezTo>
                  <a:cubicBezTo>
                    <a:pt x="40" y="70"/>
                    <a:pt x="40" y="71"/>
                    <a:pt x="40" y="72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4" y="77"/>
                    <a:pt x="45" y="77"/>
                    <a:pt x="46" y="77"/>
                  </a:cubicBezTo>
                  <a:cubicBezTo>
                    <a:pt x="48" y="78"/>
                    <a:pt x="50" y="79"/>
                    <a:pt x="50" y="79"/>
                  </a:cubicBezTo>
                  <a:cubicBezTo>
                    <a:pt x="51" y="80"/>
                    <a:pt x="51" y="82"/>
                    <a:pt x="51" y="85"/>
                  </a:cubicBezTo>
                  <a:cubicBezTo>
                    <a:pt x="51" y="85"/>
                    <a:pt x="51" y="86"/>
                    <a:pt x="51" y="87"/>
                  </a:cubicBezTo>
                  <a:cubicBezTo>
                    <a:pt x="50" y="89"/>
                    <a:pt x="49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0"/>
                    <a:pt x="46" y="90"/>
                    <a:pt x="42" y="90"/>
                  </a:cubicBezTo>
                  <a:cubicBezTo>
                    <a:pt x="38" y="88"/>
                    <a:pt x="34" y="86"/>
                    <a:pt x="31" y="84"/>
                  </a:cubicBezTo>
                  <a:cubicBezTo>
                    <a:pt x="27" y="84"/>
                    <a:pt x="23" y="83"/>
                    <a:pt x="19" y="82"/>
                  </a:cubicBezTo>
                  <a:cubicBezTo>
                    <a:pt x="16" y="82"/>
                    <a:pt x="13" y="81"/>
                    <a:pt x="10" y="81"/>
                  </a:cubicBezTo>
                  <a:cubicBezTo>
                    <a:pt x="6" y="81"/>
                    <a:pt x="3" y="82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7"/>
                    <a:pt x="5" y="88"/>
                    <a:pt x="10" y="89"/>
                  </a:cubicBezTo>
                  <a:cubicBezTo>
                    <a:pt x="10" y="90"/>
                    <a:pt x="11" y="90"/>
                    <a:pt x="13" y="91"/>
                  </a:cubicBezTo>
                  <a:cubicBezTo>
                    <a:pt x="21" y="93"/>
                    <a:pt x="26" y="94"/>
                    <a:pt x="30" y="95"/>
                  </a:cubicBezTo>
                  <a:cubicBezTo>
                    <a:pt x="32" y="95"/>
                    <a:pt x="34" y="96"/>
                    <a:pt x="35" y="97"/>
                  </a:cubicBezTo>
                  <a:cubicBezTo>
                    <a:pt x="38" y="97"/>
                    <a:pt x="39" y="97"/>
                    <a:pt x="41" y="97"/>
                  </a:cubicBezTo>
                  <a:cubicBezTo>
                    <a:pt x="42" y="97"/>
                    <a:pt x="43" y="97"/>
                    <a:pt x="44" y="97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105"/>
                    <a:pt x="45" y="112"/>
                    <a:pt x="43" y="120"/>
                  </a:cubicBezTo>
                  <a:cubicBezTo>
                    <a:pt x="40" y="131"/>
                    <a:pt x="38" y="140"/>
                    <a:pt x="37" y="145"/>
                  </a:cubicBezTo>
                  <a:cubicBezTo>
                    <a:pt x="37" y="145"/>
                    <a:pt x="36" y="149"/>
                    <a:pt x="33" y="158"/>
                  </a:cubicBezTo>
                  <a:cubicBezTo>
                    <a:pt x="32" y="162"/>
                    <a:pt x="32" y="167"/>
                    <a:pt x="31" y="172"/>
                  </a:cubicBezTo>
                  <a:cubicBezTo>
                    <a:pt x="31" y="173"/>
                    <a:pt x="32" y="173"/>
                    <a:pt x="31" y="174"/>
                  </a:cubicBezTo>
                  <a:cubicBezTo>
                    <a:pt x="33" y="171"/>
                    <a:pt x="35" y="166"/>
                    <a:pt x="36" y="159"/>
                  </a:cubicBezTo>
                  <a:cubicBezTo>
                    <a:pt x="36" y="159"/>
                    <a:pt x="39" y="151"/>
                    <a:pt x="43" y="135"/>
                  </a:cubicBezTo>
                  <a:cubicBezTo>
                    <a:pt x="45" y="126"/>
                    <a:pt x="48" y="118"/>
                    <a:pt x="50" y="111"/>
                  </a:cubicBezTo>
                  <a:cubicBezTo>
                    <a:pt x="51" y="109"/>
                    <a:pt x="51" y="107"/>
                    <a:pt x="52" y="105"/>
                  </a:cubicBezTo>
                  <a:cubicBezTo>
                    <a:pt x="53" y="102"/>
                    <a:pt x="53" y="100"/>
                    <a:pt x="54" y="100"/>
                  </a:cubicBezTo>
                  <a:cubicBezTo>
                    <a:pt x="55" y="99"/>
                    <a:pt x="56" y="99"/>
                    <a:pt x="58" y="99"/>
                  </a:cubicBezTo>
                  <a:cubicBezTo>
                    <a:pt x="58" y="99"/>
                    <a:pt x="59" y="99"/>
                    <a:pt x="59" y="99"/>
                  </a:cubicBezTo>
                  <a:cubicBezTo>
                    <a:pt x="61" y="99"/>
                    <a:pt x="63" y="100"/>
                    <a:pt x="65" y="100"/>
                  </a:cubicBezTo>
                  <a:cubicBezTo>
                    <a:pt x="65" y="100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0" y="100"/>
                    <a:pt x="73" y="99"/>
                    <a:pt x="75" y="99"/>
                  </a:cubicBezTo>
                  <a:cubicBezTo>
                    <a:pt x="76" y="99"/>
                    <a:pt x="77" y="99"/>
                    <a:pt x="78" y="100"/>
                  </a:cubicBezTo>
                  <a:cubicBezTo>
                    <a:pt x="80" y="100"/>
                    <a:pt x="82" y="100"/>
                    <a:pt x="83" y="100"/>
                  </a:cubicBezTo>
                  <a:cubicBezTo>
                    <a:pt x="91" y="101"/>
                    <a:pt x="97" y="102"/>
                    <a:pt x="101" y="102"/>
                  </a:cubicBezTo>
                  <a:cubicBezTo>
                    <a:pt x="101" y="101"/>
                    <a:pt x="100" y="100"/>
                    <a:pt x="99" y="100"/>
                  </a:cubicBezTo>
                  <a:cubicBezTo>
                    <a:pt x="87" y="96"/>
                    <a:pt x="73" y="94"/>
                    <a:pt x="59" y="93"/>
                  </a:cubicBezTo>
                  <a:cubicBezTo>
                    <a:pt x="58" y="92"/>
                    <a:pt x="57" y="91"/>
                    <a:pt x="56" y="91"/>
                  </a:cubicBezTo>
                  <a:cubicBezTo>
                    <a:pt x="57" y="89"/>
                    <a:pt x="57" y="87"/>
                    <a:pt x="57" y="86"/>
                  </a:cubicBezTo>
                  <a:cubicBezTo>
                    <a:pt x="58" y="84"/>
                    <a:pt x="58" y="83"/>
                    <a:pt x="59" y="83"/>
                  </a:cubicBezTo>
                  <a:cubicBezTo>
                    <a:pt x="60" y="82"/>
                    <a:pt x="62" y="81"/>
                    <a:pt x="66" y="80"/>
                  </a:cubicBezTo>
                  <a:cubicBezTo>
                    <a:pt x="69" y="80"/>
                    <a:pt x="71" y="80"/>
                    <a:pt x="75" y="80"/>
                  </a:cubicBezTo>
                  <a:cubicBezTo>
                    <a:pt x="76" y="75"/>
                    <a:pt x="74" y="72"/>
                    <a:pt x="69" y="69"/>
                  </a:cubicBezTo>
                  <a:cubicBezTo>
                    <a:pt x="78" y="63"/>
                    <a:pt x="85" y="56"/>
                    <a:pt x="90" y="49"/>
                  </a:cubicBezTo>
                  <a:cubicBezTo>
                    <a:pt x="91" y="45"/>
                    <a:pt x="92" y="40"/>
                    <a:pt x="93" y="35"/>
                  </a:cubicBezTo>
                  <a:cubicBezTo>
                    <a:pt x="89" y="39"/>
                    <a:pt x="85" y="45"/>
                    <a:pt x="81" y="52"/>
                  </a:cubicBezTo>
                  <a:cubicBezTo>
                    <a:pt x="79" y="55"/>
                    <a:pt x="78" y="57"/>
                    <a:pt x="76" y="59"/>
                  </a:cubicBezTo>
                  <a:cubicBezTo>
                    <a:pt x="76" y="60"/>
                    <a:pt x="74" y="61"/>
                    <a:pt x="71" y="64"/>
                  </a:cubicBezTo>
                  <a:cubicBezTo>
                    <a:pt x="68" y="67"/>
                    <a:pt x="66" y="68"/>
                    <a:pt x="65" y="70"/>
                  </a:cubicBezTo>
                  <a:cubicBezTo>
                    <a:pt x="65" y="70"/>
                    <a:pt x="65" y="69"/>
                    <a:pt x="64" y="69"/>
                  </a:cubicBezTo>
                  <a:cubicBezTo>
                    <a:pt x="67" y="61"/>
                    <a:pt x="69" y="54"/>
                    <a:pt x="73" y="4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81" y="19"/>
                    <a:pt x="81" y="7"/>
                    <a:pt x="78" y="0"/>
                  </a:cubicBezTo>
                </a:path>
              </a:pathLst>
            </a:custGeom>
            <a:solidFill>
              <a:srgbClr val="CA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1" name="Freeform 30">
              <a:extLst>
                <a:ext uri="{FF2B5EF4-FFF2-40B4-BE49-F238E27FC236}">
                  <a16:creationId xmlns:a16="http://schemas.microsoft.com/office/drawing/2014/main" id="{06C4FC03-E6B5-4B14-879B-6DE8CFB85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" y="1478"/>
              <a:ext cx="60" cy="64"/>
            </a:xfrm>
            <a:custGeom>
              <a:avLst/>
              <a:gdLst>
                <a:gd name="T0" fmla="*/ 55 w 150"/>
                <a:gd name="T1" fmla="*/ 110 h 162"/>
                <a:gd name="T2" fmla="*/ 1 w 150"/>
                <a:gd name="T3" fmla="*/ 55 h 162"/>
                <a:gd name="T4" fmla="*/ 126 w 150"/>
                <a:gd name="T5" fmla="*/ 30 h 162"/>
                <a:gd name="T6" fmla="*/ 121 w 150"/>
                <a:gd name="T7" fmla="*/ 61 h 162"/>
                <a:gd name="T8" fmla="*/ 130 w 150"/>
                <a:gd name="T9" fmla="*/ 30 h 162"/>
                <a:gd name="T10" fmla="*/ 2 w 150"/>
                <a:gd name="T11" fmla="*/ 29 h 162"/>
                <a:gd name="T12" fmla="*/ 4 w 150"/>
                <a:gd name="T13" fmla="*/ 33 h 162"/>
                <a:gd name="T14" fmla="*/ 20 w 150"/>
                <a:gd name="T15" fmla="*/ 43 h 162"/>
                <a:gd name="T16" fmla="*/ 34 w 150"/>
                <a:gd name="T17" fmla="*/ 56 h 162"/>
                <a:gd name="T18" fmla="*/ 24 w 150"/>
                <a:gd name="T19" fmla="*/ 58 h 162"/>
                <a:gd name="T20" fmla="*/ 1 w 150"/>
                <a:gd name="T21" fmla="*/ 55 h 162"/>
                <a:gd name="T22" fmla="*/ 26 w 150"/>
                <a:gd name="T23" fmla="*/ 67 h 162"/>
                <a:gd name="T24" fmla="*/ 35 w 150"/>
                <a:gd name="T25" fmla="*/ 83 h 162"/>
                <a:gd name="T26" fmla="*/ 12 w 150"/>
                <a:gd name="T27" fmla="*/ 77 h 162"/>
                <a:gd name="T28" fmla="*/ 8 w 150"/>
                <a:gd name="T29" fmla="*/ 93 h 162"/>
                <a:gd name="T30" fmla="*/ 58 w 150"/>
                <a:gd name="T31" fmla="*/ 96 h 162"/>
                <a:gd name="T32" fmla="*/ 55 w 150"/>
                <a:gd name="T33" fmla="*/ 90 h 162"/>
                <a:gd name="T34" fmla="*/ 47 w 150"/>
                <a:gd name="T35" fmla="*/ 83 h 162"/>
                <a:gd name="T36" fmla="*/ 61 w 150"/>
                <a:gd name="T37" fmla="*/ 70 h 162"/>
                <a:gd name="T38" fmla="*/ 65 w 150"/>
                <a:gd name="T39" fmla="*/ 63 h 162"/>
                <a:gd name="T40" fmla="*/ 70 w 150"/>
                <a:gd name="T41" fmla="*/ 63 h 162"/>
                <a:gd name="T42" fmla="*/ 66 w 150"/>
                <a:gd name="T43" fmla="*/ 56 h 162"/>
                <a:gd name="T44" fmla="*/ 55 w 150"/>
                <a:gd name="T45" fmla="*/ 45 h 162"/>
                <a:gd name="T46" fmla="*/ 21 w 150"/>
                <a:gd name="T47" fmla="*/ 30 h 162"/>
                <a:gd name="T48" fmla="*/ 74 w 150"/>
                <a:gd name="T49" fmla="*/ 118 h 162"/>
                <a:gd name="T50" fmla="*/ 76 w 150"/>
                <a:gd name="T51" fmla="*/ 95 h 162"/>
                <a:gd name="T52" fmla="*/ 80 w 150"/>
                <a:gd name="T53" fmla="*/ 108 h 162"/>
                <a:gd name="T54" fmla="*/ 75 w 150"/>
                <a:gd name="T55" fmla="*/ 126 h 162"/>
                <a:gd name="T56" fmla="*/ 94 w 150"/>
                <a:gd name="T57" fmla="*/ 39 h 162"/>
                <a:gd name="T58" fmla="*/ 77 w 150"/>
                <a:gd name="T59" fmla="*/ 36 h 162"/>
                <a:gd name="T60" fmla="*/ 67 w 150"/>
                <a:gd name="T61" fmla="*/ 47 h 162"/>
                <a:gd name="T62" fmla="*/ 76 w 150"/>
                <a:gd name="T63" fmla="*/ 57 h 162"/>
                <a:gd name="T64" fmla="*/ 86 w 150"/>
                <a:gd name="T65" fmla="*/ 69 h 162"/>
                <a:gd name="T66" fmla="*/ 84 w 150"/>
                <a:gd name="T67" fmla="*/ 79 h 162"/>
                <a:gd name="T68" fmla="*/ 65 w 150"/>
                <a:gd name="T69" fmla="*/ 66 h 162"/>
                <a:gd name="T70" fmla="*/ 77 w 150"/>
                <a:gd name="T71" fmla="*/ 83 h 162"/>
                <a:gd name="T72" fmla="*/ 56 w 150"/>
                <a:gd name="T73" fmla="*/ 117 h 162"/>
                <a:gd name="T74" fmla="*/ 69 w 150"/>
                <a:gd name="T75" fmla="*/ 107 h 162"/>
                <a:gd name="T76" fmla="*/ 71 w 150"/>
                <a:gd name="T77" fmla="*/ 129 h 162"/>
                <a:gd name="T78" fmla="*/ 76 w 150"/>
                <a:gd name="T79" fmla="*/ 144 h 162"/>
                <a:gd name="T80" fmla="*/ 87 w 150"/>
                <a:gd name="T81" fmla="*/ 116 h 162"/>
                <a:gd name="T82" fmla="*/ 107 w 150"/>
                <a:gd name="T83" fmla="*/ 150 h 162"/>
                <a:gd name="T84" fmla="*/ 137 w 150"/>
                <a:gd name="T85" fmla="*/ 149 h 162"/>
                <a:gd name="T86" fmla="*/ 103 w 150"/>
                <a:gd name="T87" fmla="*/ 126 h 162"/>
                <a:gd name="T88" fmla="*/ 125 w 150"/>
                <a:gd name="T89" fmla="*/ 98 h 162"/>
                <a:gd name="T90" fmla="*/ 112 w 150"/>
                <a:gd name="T91" fmla="*/ 94 h 162"/>
                <a:gd name="T92" fmla="*/ 90 w 150"/>
                <a:gd name="T93" fmla="*/ 80 h 162"/>
                <a:gd name="T94" fmla="*/ 99 w 150"/>
                <a:gd name="T95" fmla="*/ 70 h 162"/>
                <a:gd name="T96" fmla="*/ 116 w 150"/>
                <a:gd name="T97" fmla="*/ 67 h 162"/>
                <a:gd name="T98" fmla="*/ 112 w 150"/>
                <a:gd name="T99" fmla="*/ 1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62">
                  <a:moveTo>
                    <a:pt x="55" y="109"/>
                  </a:moveTo>
                  <a:cubicBezTo>
                    <a:pt x="55" y="110"/>
                    <a:pt x="55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10"/>
                    <a:pt x="55" y="109"/>
                    <a:pt x="55" y="109"/>
                  </a:cubicBezTo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moveTo>
                    <a:pt x="126" y="30"/>
                  </a:moveTo>
                  <a:cubicBezTo>
                    <a:pt x="117" y="30"/>
                    <a:pt x="112" y="33"/>
                    <a:pt x="109" y="40"/>
                  </a:cubicBezTo>
                  <a:cubicBezTo>
                    <a:pt x="104" y="50"/>
                    <a:pt x="105" y="56"/>
                    <a:pt x="112" y="59"/>
                  </a:cubicBezTo>
                  <a:cubicBezTo>
                    <a:pt x="115" y="60"/>
                    <a:pt x="118" y="61"/>
                    <a:pt x="121" y="61"/>
                  </a:cubicBezTo>
                  <a:cubicBezTo>
                    <a:pt x="125" y="63"/>
                    <a:pt x="129" y="63"/>
                    <a:pt x="133" y="63"/>
                  </a:cubicBezTo>
                  <a:cubicBezTo>
                    <a:pt x="138" y="63"/>
                    <a:pt x="142" y="61"/>
                    <a:pt x="144" y="58"/>
                  </a:cubicBezTo>
                  <a:cubicBezTo>
                    <a:pt x="146" y="44"/>
                    <a:pt x="141" y="35"/>
                    <a:pt x="130" y="30"/>
                  </a:cubicBezTo>
                  <a:cubicBezTo>
                    <a:pt x="129" y="30"/>
                    <a:pt x="127" y="30"/>
                    <a:pt x="126" y="30"/>
                  </a:cubicBezTo>
                  <a:moveTo>
                    <a:pt x="7" y="28"/>
                  </a:moveTo>
                  <a:cubicBezTo>
                    <a:pt x="5" y="28"/>
                    <a:pt x="4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1" y="29"/>
                    <a:pt x="2" y="30"/>
                  </a:cubicBezTo>
                  <a:cubicBezTo>
                    <a:pt x="3" y="31"/>
                    <a:pt x="3" y="31"/>
                    <a:pt x="4" y="33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8"/>
                    <a:pt x="12" y="38"/>
                    <a:pt x="12" y="38"/>
                  </a:cubicBezTo>
                  <a:cubicBezTo>
                    <a:pt x="15" y="40"/>
                    <a:pt x="18" y="42"/>
                    <a:pt x="20" y="43"/>
                  </a:cubicBezTo>
                  <a:cubicBezTo>
                    <a:pt x="22" y="44"/>
                    <a:pt x="24" y="45"/>
                    <a:pt x="27" y="4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4" y="55"/>
                    <a:pt x="34" y="56"/>
                  </a:cubicBezTo>
                  <a:cubicBezTo>
                    <a:pt x="33" y="59"/>
                    <a:pt x="32" y="60"/>
                    <a:pt x="31" y="61"/>
                  </a:cubicBezTo>
                  <a:cubicBezTo>
                    <a:pt x="31" y="61"/>
                    <a:pt x="31" y="61"/>
                    <a:pt x="30" y="61"/>
                  </a:cubicBezTo>
                  <a:cubicBezTo>
                    <a:pt x="29" y="61"/>
                    <a:pt x="27" y="60"/>
                    <a:pt x="24" y="5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3" y="55"/>
                    <a:pt x="10" y="55"/>
                    <a:pt x="6" y="55"/>
                  </a:cubicBezTo>
                  <a:cubicBezTo>
                    <a:pt x="5" y="55"/>
                    <a:pt x="3" y="55"/>
                    <a:pt x="1" y="55"/>
                  </a:cubicBezTo>
                  <a:cubicBezTo>
                    <a:pt x="2" y="56"/>
                    <a:pt x="3" y="57"/>
                    <a:pt x="4" y="58"/>
                  </a:cubicBezTo>
                  <a:cubicBezTo>
                    <a:pt x="10" y="61"/>
                    <a:pt x="16" y="63"/>
                    <a:pt x="22" y="65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9" y="67"/>
                    <a:pt x="30" y="68"/>
                    <a:pt x="31" y="69"/>
                  </a:cubicBezTo>
                  <a:cubicBezTo>
                    <a:pt x="32" y="70"/>
                    <a:pt x="33" y="73"/>
                    <a:pt x="33" y="79"/>
                  </a:cubicBezTo>
                  <a:cubicBezTo>
                    <a:pt x="34" y="80"/>
                    <a:pt x="34" y="82"/>
                    <a:pt x="35" y="83"/>
                  </a:cubicBezTo>
                  <a:cubicBezTo>
                    <a:pt x="34" y="83"/>
                    <a:pt x="33" y="84"/>
                    <a:pt x="33" y="85"/>
                  </a:cubicBezTo>
                  <a:cubicBezTo>
                    <a:pt x="28" y="82"/>
                    <a:pt x="24" y="80"/>
                    <a:pt x="22" y="80"/>
                  </a:cubicBezTo>
                  <a:cubicBezTo>
                    <a:pt x="19" y="79"/>
                    <a:pt x="15" y="78"/>
                    <a:pt x="12" y="77"/>
                  </a:cubicBezTo>
                  <a:cubicBezTo>
                    <a:pt x="8" y="76"/>
                    <a:pt x="6" y="76"/>
                    <a:pt x="4" y="76"/>
                  </a:cubicBezTo>
                  <a:cubicBezTo>
                    <a:pt x="3" y="76"/>
                    <a:pt x="2" y="76"/>
                    <a:pt x="2" y="76"/>
                  </a:cubicBezTo>
                  <a:cubicBezTo>
                    <a:pt x="0" y="82"/>
                    <a:pt x="2" y="87"/>
                    <a:pt x="8" y="93"/>
                  </a:cubicBezTo>
                  <a:cubicBezTo>
                    <a:pt x="13" y="98"/>
                    <a:pt x="18" y="101"/>
                    <a:pt x="24" y="104"/>
                  </a:cubicBezTo>
                  <a:cubicBezTo>
                    <a:pt x="29" y="105"/>
                    <a:pt x="33" y="106"/>
                    <a:pt x="37" y="106"/>
                  </a:cubicBezTo>
                  <a:cubicBezTo>
                    <a:pt x="46" y="106"/>
                    <a:pt x="53" y="103"/>
                    <a:pt x="58" y="96"/>
                  </a:cubicBezTo>
                  <a:cubicBezTo>
                    <a:pt x="58" y="95"/>
                    <a:pt x="58" y="94"/>
                    <a:pt x="58" y="93"/>
                  </a:cubicBezTo>
                  <a:cubicBezTo>
                    <a:pt x="57" y="92"/>
                    <a:pt x="57" y="92"/>
                    <a:pt x="58" y="91"/>
                  </a:cubicBezTo>
                  <a:cubicBezTo>
                    <a:pt x="57" y="91"/>
                    <a:pt x="56" y="90"/>
                    <a:pt x="55" y="90"/>
                  </a:cubicBezTo>
                  <a:cubicBezTo>
                    <a:pt x="54" y="90"/>
                    <a:pt x="53" y="91"/>
                    <a:pt x="52" y="91"/>
                  </a:cubicBezTo>
                  <a:cubicBezTo>
                    <a:pt x="48" y="90"/>
                    <a:pt x="47" y="89"/>
                    <a:pt x="47" y="88"/>
                  </a:cubicBezTo>
                  <a:cubicBezTo>
                    <a:pt x="47" y="86"/>
                    <a:pt x="47" y="84"/>
                    <a:pt x="47" y="83"/>
                  </a:cubicBezTo>
                  <a:cubicBezTo>
                    <a:pt x="49" y="78"/>
                    <a:pt x="52" y="75"/>
                    <a:pt x="55" y="74"/>
                  </a:cubicBezTo>
                  <a:cubicBezTo>
                    <a:pt x="56" y="74"/>
                    <a:pt x="57" y="74"/>
                    <a:pt x="61" y="74"/>
                  </a:cubicBezTo>
                  <a:cubicBezTo>
                    <a:pt x="60" y="73"/>
                    <a:pt x="60" y="71"/>
                    <a:pt x="61" y="70"/>
                  </a:cubicBezTo>
                  <a:cubicBezTo>
                    <a:pt x="60" y="70"/>
                    <a:pt x="57" y="69"/>
                    <a:pt x="52" y="67"/>
                  </a:cubicBezTo>
                  <a:cubicBezTo>
                    <a:pt x="53" y="64"/>
                    <a:pt x="55" y="61"/>
                    <a:pt x="56" y="60"/>
                  </a:cubicBezTo>
                  <a:cubicBezTo>
                    <a:pt x="60" y="61"/>
                    <a:pt x="63" y="62"/>
                    <a:pt x="65" y="63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6" y="63"/>
                    <a:pt x="67" y="63"/>
                    <a:pt x="68" y="62"/>
                  </a:cubicBezTo>
                  <a:cubicBezTo>
                    <a:pt x="69" y="63"/>
                    <a:pt x="69" y="63"/>
                    <a:pt x="70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2" y="62"/>
                    <a:pt x="72" y="61"/>
                    <a:pt x="72" y="60"/>
                  </a:cubicBezTo>
                  <a:cubicBezTo>
                    <a:pt x="71" y="58"/>
                    <a:pt x="69" y="57"/>
                    <a:pt x="66" y="56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2" y="54"/>
                    <a:pt x="60" y="52"/>
                    <a:pt x="59" y="50"/>
                  </a:cubicBezTo>
                  <a:cubicBezTo>
                    <a:pt x="57" y="47"/>
                    <a:pt x="56" y="45"/>
                    <a:pt x="55" y="45"/>
                  </a:cubicBezTo>
                  <a:cubicBezTo>
                    <a:pt x="54" y="43"/>
                    <a:pt x="51" y="41"/>
                    <a:pt x="48" y="39"/>
                  </a:cubicBezTo>
                  <a:cubicBezTo>
                    <a:pt x="43" y="38"/>
                    <a:pt x="40" y="36"/>
                    <a:pt x="39" y="36"/>
                  </a:cubicBezTo>
                  <a:cubicBezTo>
                    <a:pt x="33" y="34"/>
                    <a:pt x="27" y="32"/>
                    <a:pt x="21" y="30"/>
                  </a:cubicBezTo>
                  <a:cubicBezTo>
                    <a:pt x="15" y="29"/>
                    <a:pt x="11" y="28"/>
                    <a:pt x="7" y="28"/>
                  </a:cubicBezTo>
                  <a:moveTo>
                    <a:pt x="75" y="126"/>
                  </a:moveTo>
                  <a:cubicBezTo>
                    <a:pt x="75" y="124"/>
                    <a:pt x="74" y="122"/>
                    <a:pt x="74" y="118"/>
                  </a:cubicBezTo>
                  <a:cubicBezTo>
                    <a:pt x="75" y="115"/>
                    <a:pt x="76" y="112"/>
                    <a:pt x="76" y="110"/>
                  </a:cubicBezTo>
                  <a:cubicBezTo>
                    <a:pt x="76" y="104"/>
                    <a:pt x="76" y="101"/>
                    <a:pt x="76" y="98"/>
                  </a:cubicBezTo>
                  <a:cubicBezTo>
                    <a:pt x="76" y="97"/>
                    <a:pt x="76" y="95"/>
                    <a:pt x="76" y="95"/>
                  </a:cubicBezTo>
                  <a:cubicBezTo>
                    <a:pt x="77" y="94"/>
                    <a:pt x="79" y="92"/>
                    <a:pt x="79" y="91"/>
                  </a:cubicBezTo>
                  <a:cubicBezTo>
                    <a:pt x="80" y="89"/>
                    <a:pt x="81" y="88"/>
                    <a:pt x="83" y="87"/>
                  </a:cubicBezTo>
                  <a:cubicBezTo>
                    <a:pt x="84" y="90"/>
                    <a:pt x="83" y="97"/>
                    <a:pt x="80" y="108"/>
                  </a:cubicBezTo>
                  <a:cubicBezTo>
                    <a:pt x="81" y="109"/>
                    <a:pt x="81" y="110"/>
                    <a:pt x="80" y="111"/>
                  </a:cubicBezTo>
                  <a:cubicBezTo>
                    <a:pt x="80" y="114"/>
                    <a:pt x="79" y="117"/>
                    <a:pt x="78" y="119"/>
                  </a:cubicBezTo>
                  <a:cubicBezTo>
                    <a:pt x="77" y="120"/>
                    <a:pt x="76" y="123"/>
                    <a:pt x="75" y="126"/>
                  </a:cubicBezTo>
                  <a:moveTo>
                    <a:pt x="112" y="0"/>
                  </a:moveTo>
                  <a:cubicBezTo>
                    <a:pt x="107" y="4"/>
                    <a:pt x="103" y="9"/>
                    <a:pt x="100" y="17"/>
                  </a:cubicBezTo>
                  <a:cubicBezTo>
                    <a:pt x="100" y="17"/>
                    <a:pt x="98" y="24"/>
                    <a:pt x="94" y="39"/>
                  </a:cubicBezTo>
                  <a:cubicBezTo>
                    <a:pt x="92" y="45"/>
                    <a:pt x="91" y="50"/>
                    <a:pt x="89" y="53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2" y="36"/>
                    <a:pt x="69" y="38"/>
                    <a:pt x="66" y="41"/>
                  </a:cubicBezTo>
                  <a:cubicBezTo>
                    <a:pt x="64" y="43"/>
                    <a:pt x="64" y="44"/>
                    <a:pt x="67" y="47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52"/>
                    <a:pt x="73" y="54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8" y="58"/>
                    <a:pt x="80" y="60"/>
                  </a:cubicBezTo>
                  <a:cubicBezTo>
                    <a:pt x="83" y="61"/>
                    <a:pt x="86" y="62"/>
                    <a:pt x="86" y="63"/>
                  </a:cubicBezTo>
                  <a:cubicBezTo>
                    <a:pt x="87" y="65"/>
                    <a:pt x="87" y="67"/>
                    <a:pt x="86" y="69"/>
                  </a:cubicBezTo>
                  <a:cubicBezTo>
                    <a:pt x="87" y="70"/>
                    <a:pt x="87" y="71"/>
                    <a:pt x="87" y="72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5" y="76"/>
                    <a:pt x="84" y="77"/>
                    <a:pt x="84" y="79"/>
                  </a:cubicBezTo>
                  <a:cubicBezTo>
                    <a:pt x="80" y="78"/>
                    <a:pt x="77" y="76"/>
                    <a:pt x="75" y="74"/>
                  </a:cubicBezTo>
                  <a:cubicBezTo>
                    <a:pt x="72" y="71"/>
                    <a:pt x="71" y="68"/>
                    <a:pt x="70" y="66"/>
                  </a:cubicBezTo>
                  <a:cubicBezTo>
                    <a:pt x="68" y="66"/>
                    <a:pt x="66" y="66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4" y="71"/>
                    <a:pt x="65" y="75"/>
                    <a:pt x="69" y="78"/>
                  </a:cubicBezTo>
                  <a:cubicBezTo>
                    <a:pt x="70" y="80"/>
                    <a:pt x="73" y="81"/>
                    <a:pt x="77" y="83"/>
                  </a:cubicBezTo>
                  <a:cubicBezTo>
                    <a:pt x="74" y="88"/>
                    <a:pt x="71" y="94"/>
                    <a:pt x="67" y="99"/>
                  </a:cubicBezTo>
                  <a:cubicBezTo>
                    <a:pt x="64" y="105"/>
                    <a:pt x="61" y="110"/>
                    <a:pt x="58" y="114"/>
                  </a:cubicBezTo>
                  <a:cubicBezTo>
                    <a:pt x="57" y="116"/>
                    <a:pt x="57" y="116"/>
                    <a:pt x="56" y="117"/>
                  </a:cubicBezTo>
                  <a:cubicBezTo>
                    <a:pt x="56" y="115"/>
                    <a:pt x="55" y="112"/>
                    <a:pt x="55" y="110"/>
                  </a:cubicBezTo>
                  <a:cubicBezTo>
                    <a:pt x="53" y="116"/>
                    <a:pt x="53" y="121"/>
                    <a:pt x="53" y="127"/>
                  </a:cubicBezTo>
                  <a:cubicBezTo>
                    <a:pt x="59" y="122"/>
                    <a:pt x="64" y="115"/>
                    <a:pt x="69" y="107"/>
                  </a:cubicBezTo>
                  <a:cubicBezTo>
                    <a:pt x="71" y="104"/>
                    <a:pt x="73" y="102"/>
                    <a:pt x="74" y="99"/>
                  </a:cubicBezTo>
                  <a:cubicBezTo>
                    <a:pt x="74" y="101"/>
                    <a:pt x="74" y="105"/>
                    <a:pt x="74" y="111"/>
                  </a:cubicBezTo>
                  <a:cubicBezTo>
                    <a:pt x="73" y="119"/>
                    <a:pt x="72" y="126"/>
                    <a:pt x="71" y="129"/>
                  </a:cubicBezTo>
                  <a:cubicBezTo>
                    <a:pt x="70" y="137"/>
                    <a:pt x="70" y="143"/>
                    <a:pt x="72" y="149"/>
                  </a:cubicBezTo>
                  <a:cubicBezTo>
                    <a:pt x="72" y="148"/>
                    <a:pt x="73" y="148"/>
                    <a:pt x="74" y="147"/>
                  </a:cubicBezTo>
                  <a:cubicBezTo>
                    <a:pt x="74" y="147"/>
                    <a:pt x="75" y="146"/>
                    <a:pt x="76" y="144"/>
                  </a:cubicBezTo>
                  <a:cubicBezTo>
                    <a:pt x="80" y="132"/>
                    <a:pt x="82" y="123"/>
                    <a:pt x="83" y="118"/>
                  </a:cubicBezTo>
                  <a:cubicBezTo>
                    <a:pt x="84" y="113"/>
                    <a:pt x="86" y="109"/>
                    <a:pt x="87" y="107"/>
                  </a:cubicBezTo>
                  <a:cubicBezTo>
                    <a:pt x="87" y="111"/>
                    <a:pt x="87" y="114"/>
                    <a:pt x="87" y="116"/>
                  </a:cubicBezTo>
                  <a:cubicBezTo>
                    <a:pt x="87" y="119"/>
                    <a:pt x="87" y="123"/>
                    <a:pt x="87" y="125"/>
                  </a:cubicBezTo>
                  <a:cubicBezTo>
                    <a:pt x="90" y="130"/>
                    <a:pt x="91" y="134"/>
                    <a:pt x="93" y="136"/>
                  </a:cubicBezTo>
                  <a:cubicBezTo>
                    <a:pt x="96" y="140"/>
                    <a:pt x="100" y="145"/>
                    <a:pt x="107" y="150"/>
                  </a:cubicBezTo>
                  <a:cubicBezTo>
                    <a:pt x="111" y="155"/>
                    <a:pt x="117" y="159"/>
                    <a:pt x="123" y="162"/>
                  </a:cubicBezTo>
                  <a:cubicBezTo>
                    <a:pt x="127" y="161"/>
                    <a:pt x="132" y="158"/>
                    <a:pt x="137" y="153"/>
                  </a:cubicBezTo>
                  <a:cubicBezTo>
                    <a:pt x="137" y="152"/>
                    <a:pt x="137" y="150"/>
                    <a:pt x="137" y="149"/>
                  </a:cubicBezTo>
                  <a:cubicBezTo>
                    <a:pt x="137" y="148"/>
                    <a:pt x="137" y="147"/>
                    <a:pt x="137" y="146"/>
                  </a:cubicBezTo>
                  <a:cubicBezTo>
                    <a:pt x="133" y="147"/>
                    <a:pt x="129" y="149"/>
                    <a:pt x="126" y="152"/>
                  </a:cubicBezTo>
                  <a:cubicBezTo>
                    <a:pt x="118" y="147"/>
                    <a:pt x="110" y="139"/>
                    <a:pt x="103" y="126"/>
                  </a:cubicBezTo>
                  <a:cubicBezTo>
                    <a:pt x="96" y="114"/>
                    <a:pt x="92" y="103"/>
                    <a:pt x="91" y="94"/>
                  </a:cubicBezTo>
                  <a:cubicBezTo>
                    <a:pt x="100" y="96"/>
                    <a:pt x="108" y="97"/>
                    <a:pt x="116" y="97"/>
                  </a:cubicBezTo>
                  <a:cubicBezTo>
                    <a:pt x="119" y="98"/>
                    <a:pt x="122" y="98"/>
                    <a:pt x="125" y="98"/>
                  </a:cubicBezTo>
                  <a:cubicBezTo>
                    <a:pt x="125" y="98"/>
                    <a:pt x="125" y="98"/>
                    <a:pt x="126" y="98"/>
                  </a:cubicBezTo>
                  <a:cubicBezTo>
                    <a:pt x="126" y="98"/>
                    <a:pt x="126" y="98"/>
                    <a:pt x="126" y="97"/>
                  </a:cubicBezTo>
                  <a:cubicBezTo>
                    <a:pt x="119" y="96"/>
                    <a:pt x="115" y="95"/>
                    <a:pt x="112" y="94"/>
                  </a:cubicBezTo>
                  <a:cubicBezTo>
                    <a:pt x="107" y="93"/>
                    <a:pt x="104" y="92"/>
                    <a:pt x="101" y="92"/>
                  </a:cubicBezTo>
                  <a:cubicBezTo>
                    <a:pt x="96" y="91"/>
                    <a:pt x="93" y="89"/>
                    <a:pt x="92" y="89"/>
                  </a:cubicBezTo>
                  <a:cubicBezTo>
                    <a:pt x="90" y="88"/>
                    <a:pt x="90" y="85"/>
                    <a:pt x="90" y="8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69"/>
                    <a:pt x="94" y="68"/>
                    <a:pt x="95" y="67"/>
                  </a:cubicBezTo>
                  <a:cubicBezTo>
                    <a:pt x="96" y="68"/>
                    <a:pt x="97" y="69"/>
                    <a:pt x="99" y="70"/>
                  </a:cubicBezTo>
                  <a:cubicBezTo>
                    <a:pt x="118" y="75"/>
                    <a:pt x="135" y="79"/>
                    <a:pt x="150" y="81"/>
                  </a:cubicBezTo>
                  <a:cubicBezTo>
                    <a:pt x="147" y="79"/>
                    <a:pt x="144" y="76"/>
                    <a:pt x="138" y="74"/>
                  </a:cubicBezTo>
                  <a:cubicBezTo>
                    <a:pt x="138" y="74"/>
                    <a:pt x="131" y="72"/>
                    <a:pt x="116" y="67"/>
                  </a:cubicBezTo>
                  <a:cubicBezTo>
                    <a:pt x="107" y="65"/>
                    <a:pt x="101" y="62"/>
                    <a:pt x="96" y="58"/>
                  </a:cubicBezTo>
                  <a:cubicBezTo>
                    <a:pt x="100" y="47"/>
                    <a:pt x="104" y="37"/>
                    <a:pt x="110" y="30"/>
                  </a:cubicBezTo>
                  <a:cubicBezTo>
                    <a:pt x="110" y="25"/>
                    <a:pt x="111" y="19"/>
                    <a:pt x="112" y="11"/>
                  </a:cubicBezTo>
                  <a:cubicBezTo>
                    <a:pt x="112" y="6"/>
                    <a:pt x="112" y="3"/>
                    <a:pt x="112" y="0"/>
                  </a:cubicBezTo>
                </a:path>
              </a:pathLst>
            </a:custGeom>
            <a:solidFill>
              <a:srgbClr val="CA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2" name="Freeform 31">
              <a:extLst>
                <a:ext uri="{FF2B5EF4-FFF2-40B4-BE49-F238E27FC236}">
                  <a16:creationId xmlns:a16="http://schemas.microsoft.com/office/drawing/2014/main" id="{A65F89D2-ACD9-4214-999A-358E0B812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1618"/>
              <a:ext cx="0" cy="0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3" name="Freeform 32">
              <a:extLst>
                <a:ext uri="{FF2B5EF4-FFF2-40B4-BE49-F238E27FC236}">
                  <a16:creationId xmlns:a16="http://schemas.microsoft.com/office/drawing/2014/main" id="{0CE46C5B-53E3-4CC1-BA4E-751BF1786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16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4" name="Freeform 33">
              <a:extLst>
                <a:ext uri="{FF2B5EF4-FFF2-40B4-BE49-F238E27FC236}">
                  <a16:creationId xmlns:a16="http://schemas.microsoft.com/office/drawing/2014/main" id="{3B8D3808-E9BD-4D84-BB2B-4EA13D13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16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7E1452C6-A7A6-4EFA-BF3F-B1DCFA6C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1610"/>
              <a:ext cx="4" cy="3"/>
            </a:xfrm>
            <a:custGeom>
              <a:avLst/>
              <a:gdLst>
                <a:gd name="T0" fmla="*/ 0 w 11"/>
                <a:gd name="T1" fmla="*/ 0 h 8"/>
                <a:gd name="T2" fmla="*/ 8 w 11"/>
                <a:gd name="T3" fmla="*/ 8 h 8"/>
                <a:gd name="T4" fmla="*/ 8 w 11"/>
                <a:gd name="T5" fmla="*/ 8 h 8"/>
                <a:gd name="T6" fmla="*/ 11 w 11"/>
                <a:gd name="T7" fmla="*/ 7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4"/>
                    <a:pt x="6" y="4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2" y="3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8B2BF3A7-14FC-4982-AD80-ACA418270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1605"/>
              <a:ext cx="1" cy="1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0 w 2"/>
                <a:gd name="T7" fmla="*/ 1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0059379C-529B-43EA-B0AD-69F3EEE43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1605"/>
              <a:ext cx="0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A2E0C6F8-C05E-436C-9947-93899E1D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1602"/>
              <a:ext cx="2" cy="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2 h 3"/>
                <a:gd name="T4" fmla="*/ 4 w 4"/>
                <a:gd name="T5" fmla="*/ 3 h 3"/>
                <a:gd name="T6" fmla="*/ 3 w 4"/>
                <a:gd name="T7" fmla="*/ 0 h 3"/>
                <a:gd name="T8" fmla="*/ 3 w 4"/>
                <a:gd name="T9" fmla="*/ 0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E2FF5914-216B-4D19-B3E0-E89299FDB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604"/>
              <a:ext cx="1" cy="0"/>
            </a:xfrm>
            <a:custGeom>
              <a:avLst/>
              <a:gdLst>
                <a:gd name="T0" fmla="*/ 1 w 2"/>
                <a:gd name="T1" fmla="*/ 0 w 2"/>
                <a:gd name="T2" fmla="*/ 2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E009D1AE-1707-43ED-A15B-9161A1C2D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1604"/>
              <a:ext cx="1" cy="0"/>
            </a:xfrm>
            <a:custGeom>
              <a:avLst/>
              <a:gdLst>
                <a:gd name="T0" fmla="*/ 1 w 4"/>
                <a:gd name="T1" fmla="*/ 0 h 1"/>
                <a:gd name="T2" fmla="*/ 1 w 4"/>
                <a:gd name="T3" fmla="*/ 0 h 1"/>
                <a:gd name="T4" fmla="*/ 1 w 4"/>
                <a:gd name="T5" fmla="*/ 0 h 1"/>
                <a:gd name="T6" fmla="*/ 1 w 4"/>
                <a:gd name="T7" fmla="*/ 1 h 1"/>
                <a:gd name="T8" fmla="*/ 2 w 4"/>
                <a:gd name="T9" fmla="*/ 1 h 1"/>
                <a:gd name="T10" fmla="*/ 2 w 4"/>
                <a:gd name="T11" fmla="*/ 1 h 1"/>
                <a:gd name="T12" fmla="*/ 2 w 4"/>
                <a:gd name="T13" fmla="*/ 1 h 1"/>
                <a:gd name="T14" fmla="*/ 3 w 4"/>
                <a:gd name="T15" fmla="*/ 1 h 1"/>
                <a:gd name="T16" fmla="*/ 4 w 4"/>
                <a:gd name="T17" fmla="*/ 1 h 1"/>
                <a:gd name="T18" fmla="*/ 1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E12D3D90-BE7E-41CA-9CC6-7E9B1551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605"/>
              <a:ext cx="2" cy="1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2 h 3"/>
                <a:gd name="T4" fmla="*/ 0 w 4"/>
                <a:gd name="T5" fmla="*/ 2 h 3"/>
                <a:gd name="T6" fmla="*/ 3 w 4"/>
                <a:gd name="T7" fmla="*/ 3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3"/>
                    <a:pt x="4" y="1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C239DAE0-B745-4BB8-A9ED-C5467D73E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1610"/>
              <a:ext cx="2" cy="2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3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76DBA94C-3100-4D40-A724-B204AF2E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598"/>
              <a:ext cx="0" cy="2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3 h 4"/>
                <a:gd name="T4" fmla="*/ 2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0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E2C5FC-57B3-4937-B7F8-2BF1FC3E5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600"/>
              <a:ext cx="2" cy="0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1 h 1"/>
                <a:gd name="T4" fmla="*/ 3 w 3"/>
                <a:gd name="T5" fmla="*/ 0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5C927781-E62B-4A44-B104-DE336696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604"/>
              <a:ext cx="2" cy="1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C6A97D63-BFEC-4CAD-A322-889C06B8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604"/>
              <a:ext cx="2" cy="1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7" name="Rectangle 46">
              <a:extLst>
                <a:ext uri="{FF2B5EF4-FFF2-40B4-BE49-F238E27FC236}">
                  <a16:creationId xmlns:a16="http://schemas.microsoft.com/office/drawing/2014/main" id="{49F93771-B52B-4FE2-99A7-61950B2BD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" y="1596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A28D66F7-208C-4286-BFB1-A57553AF2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6"/>
              <a:ext cx="1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4A512536-2BD2-4FFB-B164-92F11F01F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1593"/>
              <a:ext cx="2" cy="1"/>
            </a:xfrm>
            <a:custGeom>
              <a:avLst/>
              <a:gdLst>
                <a:gd name="T0" fmla="*/ 0 w 7"/>
                <a:gd name="T1" fmla="*/ 0 h 4"/>
                <a:gd name="T2" fmla="*/ 5 w 7"/>
                <a:gd name="T3" fmla="*/ 4 h 4"/>
                <a:gd name="T4" fmla="*/ 6 w 7"/>
                <a:gd name="T5" fmla="*/ 1 h 4"/>
                <a:gd name="T6" fmla="*/ 6 w 7"/>
                <a:gd name="T7" fmla="*/ 1 h 4"/>
                <a:gd name="T8" fmla="*/ 0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1"/>
                    <a:pt x="3" y="2"/>
                    <a:pt x="5" y="4"/>
                  </a:cubicBezTo>
                  <a:cubicBezTo>
                    <a:pt x="7" y="4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4BF04818-31F8-4181-A328-A1CD0C042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93"/>
              <a:ext cx="2" cy="0"/>
            </a:xfrm>
            <a:custGeom>
              <a:avLst/>
              <a:gdLst>
                <a:gd name="T0" fmla="*/ 1 w 3"/>
                <a:gd name="T1" fmla="*/ 0 w 3"/>
                <a:gd name="T2" fmla="*/ 3 w 3"/>
                <a:gd name="T3" fmla="*/ 1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42DD359-780B-4AB6-B05B-9CFAEE810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7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3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97B1A083-575C-4F95-96F4-E0983405C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7"/>
              <a:ext cx="0" cy="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3" name="Rectangle 52">
              <a:extLst>
                <a:ext uri="{FF2B5EF4-FFF2-40B4-BE49-F238E27FC236}">
                  <a16:creationId xmlns:a16="http://schemas.microsoft.com/office/drawing/2014/main" id="{AEE5B430-AB5D-4399-9540-60FF9D84B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6" y="1598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3C26CA7-6292-462F-859F-133081D31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9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F462A614-185F-4135-A9C2-848DD40A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602"/>
              <a:ext cx="2" cy="1"/>
            </a:xfrm>
            <a:custGeom>
              <a:avLst/>
              <a:gdLst>
                <a:gd name="T0" fmla="*/ 2 w 5"/>
                <a:gd name="T1" fmla="*/ 0 h 2"/>
                <a:gd name="T2" fmla="*/ 1 w 5"/>
                <a:gd name="T3" fmla="*/ 2 h 2"/>
                <a:gd name="T4" fmla="*/ 4 w 5"/>
                <a:gd name="T5" fmla="*/ 0 h 2"/>
                <a:gd name="T6" fmla="*/ 5 w 5"/>
                <a:gd name="T7" fmla="*/ 0 h 2"/>
                <a:gd name="T8" fmla="*/ 2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0" y="0"/>
                    <a:pt x="0" y="0"/>
                    <a:pt x="1" y="2"/>
                  </a:cubicBezTo>
                  <a:cubicBezTo>
                    <a:pt x="2" y="2"/>
                    <a:pt x="2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4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51EA1E2A-283E-432E-A963-49C39BFA3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99"/>
              <a:ext cx="1" cy="1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3 w 3"/>
                <a:gd name="T7" fmla="*/ 1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CC997AF1-0776-41D2-B0C4-030CEF65E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9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F2E24D24-59D7-41E4-954E-2E1294B00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599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62362DE3-F63E-4865-901F-07CD2FE9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94"/>
              <a:ext cx="2" cy="1"/>
            </a:xfrm>
            <a:custGeom>
              <a:avLst/>
              <a:gdLst>
                <a:gd name="T0" fmla="*/ 0 w 6"/>
                <a:gd name="T1" fmla="*/ 0 h 4"/>
                <a:gd name="T2" fmla="*/ 4 w 6"/>
                <a:gd name="T3" fmla="*/ 4 h 4"/>
                <a:gd name="T4" fmla="*/ 4 w 6"/>
                <a:gd name="T5" fmla="*/ 4 h 4"/>
                <a:gd name="T6" fmla="*/ 4 w 6"/>
                <a:gd name="T7" fmla="*/ 4 h 4"/>
                <a:gd name="T8" fmla="*/ 5 w 6"/>
                <a:gd name="T9" fmla="*/ 2 h 4"/>
                <a:gd name="T10" fmla="*/ 0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1" y="2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8FEC3ED-1BBD-4BEC-9FA3-499152F7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15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C2242AEB-4AAF-4B13-8523-8BAC2A3BB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15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754D8C75-DCE8-4E98-979F-E6F7411E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A6340858-9D14-4540-A574-A46F0D108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4" name="Freeform 63">
              <a:extLst>
                <a:ext uri="{FF2B5EF4-FFF2-40B4-BE49-F238E27FC236}">
                  <a16:creationId xmlns:a16="http://schemas.microsoft.com/office/drawing/2014/main" id="{F1949E0D-589E-4519-9E63-77461E174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1595"/>
              <a:ext cx="1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3 w 3"/>
                <a:gd name="T7" fmla="*/ 1 h 1"/>
                <a:gd name="T8" fmla="*/ 3 w 3"/>
                <a:gd name="T9" fmla="*/ 1 h 1"/>
                <a:gd name="T10" fmla="*/ 0 w 3"/>
                <a:gd name="T11" fmla="*/ 0 h 1"/>
                <a:gd name="T12" fmla="*/ 0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5" name="Freeform 64">
              <a:extLst>
                <a:ext uri="{FF2B5EF4-FFF2-40B4-BE49-F238E27FC236}">
                  <a16:creationId xmlns:a16="http://schemas.microsoft.com/office/drawing/2014/main" id="{C3927547-5ACC-4928-A0ED-84FAA64BB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" y="1592"/>
              <a:ext cx="0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2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6" name="Oval 65">
              <a:extLst>
                <a:ext uri="{FF2B5EF4-FFF2-40B4-BE49-F238E27FC236}">
                  <a16:creationId xmlns:a16="http://schemas.microsoft.com/office/drawing/2014/main" id="{E3214EA8-69B6-48A1-90AF-7AA50749A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" y="1596"/>
              <a:ext cx="1" cy="1"/>
            </a:xfrm>
            <a:prstGeom prst="ellipse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7" name="Freeform 66">
              <a:extLst>
                <a:ext uri="{FF2B5EF4-FFF2-40B4-BE49-F238E27FC236}">
                  <a16:creationId xmlns:a16="http://schemas.microsoft.com/office/drawing/2014/main" id="{2D81AC54-4568-4445-A964-62AD0DFE3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596"/>
              <a:ext cx="1" cy="0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8" name="Freeform 67">
              <a:extLst>
                <a:ext uri="{FF2B5EF4-FFF2-40B4-BE49-F238E27FC236}">
                  <a16:creationId xmlns:a16="http://schemas.microsoft.com/office/drawing/2014/main" id="{2935E417-47DC-43AE-85A6-B13428C2B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590"/>
              <a:ext cx="5" cy="4"/>
            </a:xfrm>
            <a:custGeom>
              <a:avLst/>
              <a:gdLst>
                <a:gd name="T0" fmla="*/ 14 w 14"/>
                <a:gd name="T1" fmla="*/ 0 h 10"/>
                <a:gd name="T2" fmla="*/ 14 w 14"/>
                <a:gd name="T3" fmla="*/ 0 h 10"/>
                <a:gd name="T4" fmla="*/ 12 w 14"/>
                <a:gd name="T5" fmla="*/ 1 h 10"/>
                <a:gd name="T6" fmla="*/ 10 w 14"/>
                <a:gd name="T7" fmla="*/ 1 h 10"/>
                <a:gd name="T8" fmla="*/ 11 w 14"/>
                <a:gd name="T9" fmla="*/ 7 h 10"/>
                <a:gd name="T10" fmla="*/ 11 w 14"/>
                <a:gd name="T11" fmla="*/ 7 h 10"/>
                <a:gd name="T12" fmla="*/ 8 w 14"/>
                <a:gd name="T13" fmla="*/ 2 h 10"/>
                <a:gd name="T14" fmla="*/ 0 w 14"/>
                <a:gd name="T15" fmla="*/ 5 h 10"/>
                <a:gd name="T16" fmla="*/ 4 w 14"/>
                <a:gd name="T17" fmla="*/ 6 h 10"/>
                <a:gd name="T18" fmla="*/ 3 w 14"/>
                <a:gd name="T19" fmla="*/ 8 h 10"/>
                <a:gd name="T20" fmla="*/ 5 w 14"/>
                <a:gd name="T21" fmla="*/ 7 h 10"/>
                <a:gd name="T22" fmla="*/ 9 w 14"/>
                <a:gd name="T23" fmla="*/ 10 h 10"/>
                <a:gd name="T24" fmla="*/ 10 w 14"/>
                <a:gd name="T25" fmla="*/ 10 h 10"/>
                <a:gd name="T26" fmla="*/ 14 w 14"/>
                <a:gd name="T27" fmla="*/ 0 h 10"/>
                <a:gd name="T28" fmla="*/ 14 w 14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2"/>
                    <a:pt x="14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9" y="4"/>
                    <a:pt x="8" y="2"/>
                  </a:cubicBezTo>
                  <a:cubicBezTo>
                    <a:pt x="8" y="5"/>
                    <a:pt x="1" y="2"/>
                    <a:pt x="0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2" y="7"/>
                    <a:pt x="3" y="8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7"/>
                    <a:pt x="8" y="8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3" y="10"/>
                    <a:pt x="14" y="5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59" name="Freeform 68">
              <a:extLst>
                <a:ext uri="{FF2B5EF4-FFF2-40B4-BE49-F238E27FC236}">
                  <a16:creationId xmlns:a16="http://schemas.microsoft.com/office/drawing/2014/main" id="{83584912-10A8-4E10-84AF-062D886D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0"/>
              <a:ext cx="3" cy="2"/>
            </a:xfrm>
            <a:custGeom>
              <a:avLst/>
              <a:gdLst>
                <a:gd name="T0" fmla="*/ 2 w 6"/>
                <a:gd name="T1" fmla="*/ 0 h 4"/>
                <a:gd name="T2" fmla="*/ 0 w 6"/>
                <a:gd name="T3" fmla="*/ 0 h 4"/>
                <a:gd name="T4" fmla="*/ 6 w 6"/>
                <a:gd name="T5" fmla="*/ 4 h 4"/>
                <a:gd name="T6" fmla="*/ 5 w 6"/>
                <a:gd name="T7" fmla="*/ 4 h 4"/>
                <a:gd name="T8" fmla="*/ 6 w 6"/>
                <a:gd name="T9" fmla="*/ 4 h 4"/>
                <a:gd name="T10" fmla="*/ 4 w 6"/>
                <a:gd name="T11" fmla="*/ 0 h 4"/>
                <a:gd name="T12" fmla="*/ 2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2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0" name="Freeform 69">
              <a:extLst>
                <a:ext uri="{FF2B5EF4-FFF2-40B4-BE49-F238E27FC236}">
                  <a16:creationId xmlns:a16="http://schemas.microsoft.com/office/drawing/2014/main" id="{55596834-E5AA-4205-9407-A6E9C1394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6" y="1592"/>
              <a:ext cx="3" cy="3"/>
            </a:xfrm>
            <a:custGeom>
              <a:avLst/>
              <a:gdLst>
                <a:gd name="T0" fmla="*/ 5 w 8"/>
                <a:gd name="T1" fmla="*/ 4 h 8"/>
                <a:gd name="T2" fmla="*/ 5 w 8"/>
                <a:gd name="T3" fmla="*/ 3 h 8"/>
                <a:gd name="T4" fmla="*/ 6 w 8"/>
                <a:gd name="T5" fmla="*/ 3 h 8"/>
                <a:gd name="T6" fmla="*/ 6 w 8"/>
                <a:gd name="T7" fmla="*/ 3 h 8"/>
                <a:gd name="T8" fmla="*/ 6 w 8"/>
                <a:gd name="T9" fmla="*/ 3 h 8"/>
                <a:gd name="T10" fmla="*/ 6 w 8"/>
                <a:gd name="T11" fmla="*/ 3 h 8"/>
                <a:gd name="T12" fmla="*/ 6 w 8"/>
                <a:gd name="T13" fmla="*/ 3 h 8"/>
                <a:gd name="T14" fmla="*/ 6 w 8"/>
                <a:gd name="T15" fmla="*/ 3 h 8"/>
                <a:gd name="T16" fmla="*/ 6 w 8"/>
                <a:gd name="T17" fmla="*/ 3 h 8"/>
                <a:gd name="T18" fmla="*/ 5 w 8"/>
                <a:gd name="T19" fmla="*/ 4 h 8"/>
                <a:gd name="T20" fmla="*/ 0 w 8"/>
                <a:gd name="T21" fmla="*/ 0 h 8"/>
                <a:gd name="T22" fmla="*/ 5 w 8"/>
                <a:gd name="T23" fmla="*/ 4 h 8"/>
                <a:gd name="T24" fmla="*/ 0 w 8"/>
                <a:gd name="T25" fmla="*/ 7 h 8"/>
                <a:gd name="T26" fmla="*/ 3 w 8"/>
                <a:gd name="T27" fmla="*/ 8 h 8"/>
                <a:gd name="T28" fmla="*/ 4 w 8"/>
                <a:gd name="T29" fmla="*/ 7 h 8"/>
                <a:gd name="T30" fmla="*/ 5 w 8"/>
                <a:gd name="T31" fmla="*/ 7 h 8"/>
                <a:gd name="T32" fmla="*/ 6 w 8"/>
                <a:gd name="T33" fmla="*/ 7 h 8"/>
                <a:gd name="T34" fmla="*/ 5 w 8"/>
                <a:gd name="T35" fmla="*/ 4 h 8"/>
                <a:gd name="T36" fmla="*/ 8 w 8"/>
                <a:gd name="T37" fmla="*/ 5 h 8"/>
                <a:gd name="T38" fmla="*/ 6 w 8"/>
                <a:gd name="T39" fmla="*/ 3 h 8"/>
                <a:gd name="T40" fmla="*/ 6 w 8"/>
                <a:gd name="T41" fmla="*/ 3 h 8"/>
                <a:gd name="T42" fmla="*/ 0 w 8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8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0" y="0"/>
                  </a:moveTo>
                  <a:cubicBezTo>
                    <a:pt x="1" y="1"/>
                    <a:pt x="3" y="2"/>
                    <a:pt x="5" y="4"/>
                  </a:cubicBezTo>
                  <a:cubicBezTo>
                    <a:pt x="3" y="5"/>
                    <a:pt x="0" y="4"/>
                    <a:pt x="0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1" y="4"/>
                    <a:pt x="8" y="7"/>
                    <a:pt x="5" y="4"/>
                  </a:cubicBezTo>
                  <a:cubicBezTo>
                    <a:pt x="6" y="4"/>
                    <a:pt x="7" y="5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1" name="Freeform 70">
              <a:extLst>
                <a:ext uri="{FF2B5EF4-FFF2-40B4-BE49-F238E27FC236}">
                  <a16:creationId xmlns:a16="http://schemas.microsoft.com/office/drawing/2014/main" id="{84ED63A6-5A5F-44B9-A456-978D0DD10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603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2" name="Freeform 71">
              <a:extLst>
                <a:ext uri="{FF2B5EF4-FFF2-40B4-BE49-F238E27FC236}">
                  <a16:creationId xmlns:a16="http://schemas.microsoft.com/office/drawing/2014/main" id="{893830C4-A49C-4743-8A85-537834C8F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" y="1600"/>
              <a:ext cx="2" cy="3"/>
            </a:xfrm>
            <a:custGeom>
              <a:avLst/>
              <a:gdLst>
                <a:gd name="T0" fmla="*/ 1 w 4"/>
                <a:gd name="T1" fmla="*/ 1 h 8"/>
                <a:gd name="T2" fmla="*/ 0 w 4"/>
                <a:gd name="T3" fmla="*/ 6 h 8"/>
                <a:gd name="T4" fmla="*/ 0 w 4"/>
                <a:gd name="T5" fmla="*/ 6 h 8"/>
                <a:gd name="T6" fmla="*/ 1 w 4"/>
                <a:gd name="T7" fmla="*/ 6 h 8"/>
                <a:gd name="T8" fmla="*/ 1 w 4"/>
                <a:gd name="T9" fmla="*/ 6 h 8"/>
                <a:gd name="T10" fmla="*/ 2 w 4"/>
                <a:gd name="T11" fmla="*/ 7 h 8"/>
                <a:gd name="T12" fmla="*/ 2 w 4"/>
                <a:gd name="T13" fmla="*/ 8 h 8"/>
                <a:gd name="T14" fmla="*/ 3 w 4"/>
                <a:gd name="T15" fmla="*/ 8 h 8"/>
                <a:gd name="T16" fmla="*/ 3 w 4"/>
                <a:gd name="T17" fmla="*/ 6 h 8"/>
                <a:gd name="T18" fmla="*/ 3 w 4"/>
                <a:gd name="T19" fmla="*/ 6 h 8"/>
                <a:gd name="T20" fmla="*/ 1 w 4"/>
                <a:gd name="T21" fmla="*/ 1 h 8"/>
                <a:gd name="T22" fmla="*/ 1 w 4"/>
                <a:gd name="T23" fmla="*/ 0 h 8"/>
                <a:gd name="T24" fmla="*/ 1 w 4"/>
                <a:gd name="T25" fmla="*/ 1 h 8"/>
                <a:gd name="T26" fmla="*/ 1 w 4"/>
                <a:gd name="T27" fmla="*/ 0 h 8"/>
                <a:gd name="T28" fmla="*/ 1 w 4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8">
                  <a:moveTo>
                    <a:pt x="1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4" y="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2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3" name="Freeform 72">
              <a:extLst>
                <a:ext uri="{FF2B5EF4-FFF2-40B4-BE49-F238E27FC236}">
                  <a16:creationId xmlns:a16="http://schemas.microsoft.com/office/drawing/2014/main" id="{1D85EF41-DD4D-4DA5-A620-437E61115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97"/>
              <a:ext cx="2" cy="1"/>
            </a:xfrm>
            <a:custGeom>
              <a:avLst/>
              <a:gdLst>
                <a:gd name="T0" fmla="*/ 0 w 5"/>
                <a:gd name="T1" fmla="*/ 0 h 3"/>
                <a:gd name="T2" fmla="*/ 1 w 5"/>
                <a:gd name="T3" fmla="*/ 3 h 3"/>
                <a:gd name="T4" fmla="*/ 2 w 5"/>
                <a:gd name="T5" fmla="*/ 2 h 3"/>
                <a:gd name="T6" fmla="*/ 4 w 5"/>
                <a:gd name="T7" fmla="*/ 3 h 3"/>
                <a:gd name="T8" fmla="*/ 5 w 5"/>
                <a:gd name="T9" fmla="*/ 3 h 3"/>
                <a:gd name="T10" fmla="*/ 0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4" name="Freeform 73">
              <a:extLst>
                <a:ext uri="{FF2B5EF4-FFF2-40B4-BE49-F238E27FC236}">
                  <a16:creationId xmlns:a16="http://schemas.microsoft.com/office/drawing/2014/main" id="{7FCCDDEE-9C4B-418F-8860-5B5C05341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89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5" name="Freeform 74">
              <a:extLst>
                <a:ext uri="{FF2B5EF4-FFF2-40B4-BE49-F238E27FC236}">
                  <a16:creationId xmlns:a16="http://schemas.microsoft.com/office/drawing/2014/main" id="{7B0D8EFE-F301-41C4-9A35-AFE306F63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89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6" name="Freeform 75">
              <a:extLst>
                <a:ext uri="{FF2B5EF4-FFF2-40B4-BE49-F238E27FC236}">
                  <a16:creationId xmlns:a16="http://schemas.microsoft.com/office/drawing/2014/main" id="{FBFD0BA2-0B6D-4DD3-92AE-FE0B96785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1588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7" name="Freeform 76">
              <a:extLst>
                <a:ext uri="{FF2B5EF4-FFF2-40B4-BE49-F238E27FC236}">
                  <a16:creationId xmlns:a16="http://schemas.microsoft.com/office/drawing/2014/main" id="{4A26EF6A-624F-4123-9180-343B5B23D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1588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8" name="Freeform 77">
              <a:extLst>
                <a:ext uri="{FF2B5EF4-FFF2-40B4-BE49-F238E27FC236}">
                  <a16:creationId xmlns:a16="http://schemas.microsoft.com/office/drawing/2014/main" id="{AC8FC206-268C-49E2-AF9A-5ADDE160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533"/>
              <a:ext cx="0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69" name="Freeform 78">
              <a:extLst>
                <a:ext uri="{FF2B5EF4-FFF2-40B4-BE49-F238E27FC236}">
                  <a16:creationId xmlns:a16="http://schemas.microsoft.com/office/drawing/2014/main" id="{85260F96-318C-437B-A0BC-4B914C5C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534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0" name="Freeform 79">
              <a:extLst>
                <a:ext uri="{FF2B5EF4-FFF2-40B4-BE49-F238E27FC236}">
                  <a16:creationId xmlns:a16="http://schemas.microsoft.com/office/drawing/2014/main" id="{7181AB42-DA38-4159-9B94-0A506E8DC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" y="1554"/>
              <a:ext cx="1" cy="2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3 w 3"/>
                <a:gd name="T7" fmla="*/ 4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3"/>
                    <a:pt x="3" y="4"/>
                  </a:cubicBezTo>
                  <a:cubicBezTo>
                    <a:pt x="2" y="2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1" name="Freeform 80">
              <a:extLst>
                <a:ext uri="{FF2B5EF4-FFF2-40B4-BE49-F238E27FC236}">
                  <a16:creationId xmlns:a16="http://schemas.microsoft.com/office/drawing/2014/main" id="{BCA1113E-60A7-435F-A62E-90A548966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1542"/>
              <a:ext cx="0" cy="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2" name="Freeform 81">
              <a:extLst>
                <a:ext uri="{FF2B5EF4-FFF2-40B4-BE49-F238E27FC236}">
                  <a16:creationId xmlns:a16="http://schemas.microsoft.com/office/drawing/2014/main" id="{B452B6B9-B8EC-40C2-B3E9-F813D2D4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544"/>
              <a:ext cx="1" cy="1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3" name="Freeform 82">
              <a:extLst>
                <a:ext uri="{FF2B5EF4-FFF2-40B4-BE49-F238E27FC236}">
                  <a16:creationId xmlns:a16="http://schemas.microsoft.com/office/drawing/2014/main" id="{0B89AFAA-4535-4875-9ABA-64A5637B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1528"/>
              <a:ext cx="1" cy="1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4" name="Freeform 83">
              <a:extLst>
                <a:ext uri="{FF2B5EF4-FFF2-40B4-BE49-F238E27FC236}">
                  <a16:creationId xmlns:a16="http://schemas.microsoft.com/office/drawing/2014/main" id="{9EA548EE-4D96-4C94-A602-75FA26775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1573"/>
              <a:ext cx="1" cy="1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5" name="Freeform 84">
              <a:extLst>
                <a:ext uri="{FF2B5EF4-FFF2-40B4-BE49-F238E27FC236}">
                  <a16:creationId xmlns:a16="http://schemas.microsoft.com/office/drawing/2014/main" id="{CDB3E512-4C3F-4DEB-A9AC-85EB86A1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525"/>
              <a:ext cx="1" cy="1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6" name="Freeform 85">
              <a:extLst>
                <a:ext uri="{FF2B5EF4-FFF2-40B4-BE49-F238E27FC236}">
                  <a16:creationId xmlns:a16="http://schemas.microsoft.com/office/drawing/2014/main" id="{4DF2A59B-692A-48C3-9B8E-F33E183D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571"/>
              <a:ext cx="2" cy="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0 h 3"/>
                <a:gd name="T4" fmla="*/ 0 w 5"/>
                <a:gd name="T5" fmla="*/ 1 h 3"/>
                <a:gd name="T6" fmla="*/ 0 w 5"/>
                <a:gd name="T7" fmla="*/ 1 h 3"/>
                <a:gd name="T8" fmla="*/ 0 w 5"/>
                <a:gd name="T9" fmla="*/ 1 h 3"/>
                <a:gd name="T10" fmla="*/ 5 w 5"/>
                <a:gd name="T11" fmla="*/ 3 h 3"/>
                <a:gd name="T12" fmla="*/ 0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7" name="Freeform 86">
              <a:extLst>
                <a:ext uri="{FF2B5EF4-FFF2-40B4-BE49-F238E27FC236}">
                  <a16:creationId xmlns:a16="http://schemas.microsoft.com/office/drawing/2014/main" id="{CA054ABC-79AB-4F4B-B987-8EF66465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" y="15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8" name="Freeform 87">
              <a:extLst>
                <a:ext uri="{FF2B5EF4-FFF2-40B4-BE49-F238E27FC236}">
                  <a16:creationId xmlns:a16="http://schemas.microsoft.com/office/drawing/2014/main" id="{6D4ECDC8-D63C-4940-8792-2B82075A0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" y="15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79" name="Freeform 88">
              <a:extLst>
                <a:ext uri="{FF2B5EF4-FFF2-40B4-BE49-F238E27FC236}">
                  <a16:creationId xmlns:a16="http://schemas.microsoft.com/office/drawing/2014/main" id="{6D227238-C1B2-4A91-9B54-039112473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503"/>
              <a:ext cx="2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2 w 3"/>
                <a:gd name="T4" fmla="*/ 0 w 3"/>
                <a:gd name="T5" fmla="*/ 2 w 3"/>
                <a:gd name="T6" fmla="*/ 3 w 3"/>
                <a:gd name="T7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0" name="Freeform 89">
              <a:extLst>
                <a:ext uri="{FF2B5EF4-FFF2-40B4-BE49-F238E27FC236}">
                  <a16:creationId xmlns:a16="http://schemas.microsoft.com/office/drawing/2014/main" id="{875B1A5A-A0F7-413C-888A-BEEBA3E45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582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1" name="Freeform 90">
              <a:extLst>
                <a:ext uri="{FF2B5EF4-FFF2-40B4-BE49-F238E27FC236}">
                  <a16:creationId xmlns:a16="http://schemas.microsoft.com/office/drawing/2014/main" id="{BDBDBA0B-01BD-46BA-8306-9FC184F96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" y="1586"/>
              <a:ext cx="0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2" name="Freeform 91">
              <a:extLst>
                <a:ext uri="{FF2B5EF4-FFF2-40B4-BE49-F238E27FC236}">
                  <a16:creationId xmlns:a16="http://schemas.microsoft.com/office/drawing/2014/main" id="{C62E03D0-9298-45F9-8B35-CB3097F1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" y="1573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3" name="Freeform 92">
              <a:extLst>
                <a:ext uri="{FF2B5EF4-FFF2-40B4-BE49-F238E27FC236}">
                  <a16:creationId xmlns:a16="http://schemas.microsoft.com/office/drawing/2014/main" id="{E349979B-2729-4DF2-B290-223977A1E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2"/>
              <a:ext cx="0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4" name="Freeform 93">
              <a:extLst>
                <a:ext uri="{FF2B5EF4-FFF2-40B4-BE49-F238E27FC236}">
                  <a16:creationId xmlns:a16="http://schemas.microsoft.com/office/drawing/2014/main" id="{02062F8E-5318-4BC3-9899-FC77289D7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2"/>
              <a:ext cx="0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5" name="Freeform 94">
              <a:extLst>
                <a:ext uri="{FF2B5EF4-FFF2-40B4-BE49-F238E27FC236}">
                  <a16:creationId xmlns:a16="http://schemas.microsoft.com/office/drawing/2014/main" id="{E6C07C99-A585-4633-B80C-96A28C97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581"/>
              <a:ext cx="1" cy="1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6" name="Freeform 95">
              <a:extLst>
                <a:ext uri="{FF2B5EF4-FFF2-40B4-BE49-F238E27FC236}">
                  <a16:creationId xmlns:a16="http://schemas.microsoft.com/office/drawing/2014/main" id="{523DDADD-72AE-4859-BABB-07312B4C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" y="1516"/>
              <a:ext cx="1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7" name="Rectangle 96">
              <a:extLst>
                <a:ext uri="{FF2B5EF4-FFF2-40B4-BE49-F238E27FC236}">
                  <a16:creationId xmlns:a16="http://schemas.microsoft.com/office/drawing/2014/main" id="{746AC7A0-A201-4962-B3DC-22CE7C517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557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8" name="Freeform 97">
              <a:extLst>
                <a:ext uri="{FF2B5EF4-FFF2-40B4-BE49-F238E27FC236}">
                  <a16:creationId xmlns:a16="http://schemas.microsoft.com/office/drawing/2014/main" id="{1F8E02E0-70A1-4CED-9421-CC65395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" y="155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89" name="Freeform 98">
              <a:extLst>
                <a:ext uri="{FF2B5EF4-FFF2-40B4-BE49-F238E27FC236}">
                  <a16:creationId xmlns:a16="http://schemas.microsoft.com/office/drawing/2014/main" id="{644CEF57-1FF2-4740-BA3F-CD3C6C2DB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" y="1554"/>
              <a:ext cx="3" cy="3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2 w 6"/>
                <a:gd name="T5" fmla="*/ 5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4" y="5"/>
                    <a:pt x="4" y="6"/>
                    <a:pt x="5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0" name="Freeform 99">
              <a:extLst>
                <a:ext uri="{FF2B5EF4-FFF2-40B4-BE49-F238E27FC236}">
                  <a16:creationId xmlns:a16="http://schemas.microsoft.com/office/drawing/2014/main" id="{E444E0D9-20F6-4A5F-A733-C598646B08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" y="1502"/>
              <a:ext cx="275" cy="87"/>
            </a:xfrm>
            <a:custGeom>
              <a:avLst/>
              <a:gdLst>
                <a:gd name="T0" fmla="*/ 264 w 687"/>
                <a:gd name="T1" fmla="*/ 60 h 218"/>
                <a:gd name="T2" fmla="*/ 123 w 687"/>
                <a:gd name="T3" fmla="*/ 9 h 218"/>
                <a:gd name="T4" fmla="*/ 524 w 687"/>
                <a:gd name="T5" fmla="*/ 131 h 218"/>
                <a:gd name="T6" fmla="*/ 178 w 687"/>
                <a:gd name="T7" fmla="*/ 20 h 218"/>
                <a:gd name="T8" fmla="*/ 3 w 687"/>
                <a:gd name="T9" fmla="*/ 4 h 218"/>
                <a:gd name="T10" fmla="*/ 30 w 687"/>
                <a:gd name="T11" fmla="*/ 19 h 218"/>
                <a:gd name="T12" fmla="*/ 74 w 687"/>
                <a:gd name="T13" fmla="*/ 24 h 218"/>
                <a:gd name="T14" fmla="*/ 84 w 687"/>
                <a:gd name="T15" fmla="*/ 26 h 218"/>
                <a:gd name="T16" fmla="*/ 133 w 687"/>
                <a:gd name="T17" fmla="*/ 32 h 218"/>
                <a:gd name="T18" fmla="*/ 160 w 687"/>
                <a:gd name="T19" fmla="*/ 31 h 218"/>
                <a:gd name="T20" fmla="*/ 179 w 687"/>
                <a:gd name="T21" fmla="*/ 38 h 218"/>
                <a:gd name="T22" fmla="*/ 192 w 687"/>
                <a:gd name="T23" fmla="*/ 37 h 218"/>
                <a:gd name="T24" fmla="*/ 188 w 687"/>
                <a:gd name="T25" fmla="*/ 40 h 218"/>
                <a:gd name="T26" fmla="*/ 202 w 687"/>
                <a:gd name="T27" fmla="*/ 44 h 218"/>
                <a:gd name="T28" fmla="*/ 226 w 687"/>
                <a:gd name="T29" fmla="*/ 47 h 218"/>
                <a:gd name="T30" fmla="*/ 240 w 687"/>
                <a:gd name="T31" fmla="*/ 53 h 218"/>
                <a:gd name="T32" fmla="*/ 257 w 687"/>
                <a:gd name="T33" fmla="*/ 56 h 218"/>
                <a:gd name="T34" fmla="*/ 275 w 687"/>
                <a:gd name="T35" fmla="*/ 64 h 218"/>
                <a:gd name="T36" fmla="*/ 305 w 687"/>
                <a:gd name="T37" fmla="*/ 70 h 218"/>
                <a:gd name="T38" fmla="*/ 319 w 687"/>
                <a:gd name="T39" fmla="*/ 76 h 218"/>
                <a:gd name="T40" fmla="*/ 336 w 687"/>
                <a:gd name="T41" fmla="*/ 77 h 218"/>
                <a:gd name="T42" fmla="*/ 358 w 687"/>
                <a:gd name="T43" fmla="*/ 81 h 218"/>
                <a:gd name="T44" fmla="*/ 369 w 687"/>
                <a:gd name="T45" fmla="*/ 86 h 218"/>
                <a:gd name="T46" fmla="*/ 388 w 687"/>
                <a:gd name="T47" fmla="*/ 93 h 218"/>
                <a:gd name="T48" fmla="*/ 419 w 687"/>
                <a:gd name="T49" fmla="*/ 102 h 218"/>
                <a:gd name="T50" fmla="*/ 442 w 687"/>
                <a:gd name="T51" fmla="*/ 104 h 218"/>
                <a:gd name="T52" fmla="*/ 440 w 687"/>
                <a:gd name="T53" fmla="*/ 110 h 218"/>
                <a:gd name="T54" fmla="*/ 467 w 687"/>
                <a:gd name="T55" fmla="*/ 119 h 218"/>
                <a:gd name="T56" fmla="*/ 478 w 687"/>
                <a:gd name="T57" fmla="*/ 123 h 218"/>
                <a:gd name="T58" fmla="*/ 506 w 687"/>
                <a:gd name="T59" fmla="*/ 138 h 218"/>
                <a:gd name="T60" fmla="*/ 525 w 687"/>
                <a:gd name="T61" fmla="*/ 148 h 218"/>
                <a:gd name="T62" fmla="*/ 561 w 687"/>
                <a:gd name="T63" fmla="*/ 149 h 218"/>
                <a:gd name="T64" fmla="*/ 561 w 687"/>
                <a:gd name="T65" fmla="*/ 164 h 218"/>
                <a:gd name="T66" fmla="*/ 569 w 687"/>
                <a:gd name="T67" fmla="*/ 169 h 218"/>
                <a:gd name="T68" fmla="*/ 587 w 687"/>
                <a:gd name="T69" fmla="*/ 178 h 218"/>
                <a:gd name="T70" fmla="*/ 619 w 687"/>
                <a:gd name="T71" fmla="*/ 193 h 218"/>
                <a:gd name="T72" fmla="*/ 629 w 687"/>
                <a:gd name="T73" fmla="*/ 188 h 218"/>
                <a:gd name="T74" fmla="*/ 645 w 687"/>
                <a:gd name="T75" fmla="*/ 200 h 218"/>
                <a:gd name="T76" fmla="*/ 663 w 687"/>
                <a:gd name="T77" fmla="*/ 208 h 218"/>
                <a:gd name="T78" fmla="*/ 687 w 687"/>
                <a:gd name="T79" fmla="*/ 217 h 218"/>
                <a:gd name="T80" fmla="*/ 670 w 687"/>
                <a:gd name="T81" fmla="*/ 204 h 218"/>
                <a:gd name="T82" fmla="*/ 661 w 687"/>
                <a:gd name="T83" fmla="*/ 197 h 218"/>
                <a:gd name="T84" fmla="*/ 624 w 687"/>
                <a:gd name="T85" fmla="*/ 176 h 218"/>
                <a:gd name="T86" fmla="*/ 569 w 687"/>
                <a:gd name="T87" fmla="*/ 147 h 218"/>
                <a:gd name="T88" fmla="*/ 544 w 687"/>
                <a:gd name="T89" fmla="*/ 136 h 218"/>
                <a:gd name="T90" fmla="*/ 527 w 687"/>
                <a:gd name="T91" fmla="*/ 130 h 218"/>
                <a:gd name="T92" fmla="*/ 504 w 687"/>
                <a:gd name="T93" fmla="*/ 122 h 218"/>
                <a:gd name="T94" fmla="*/ 454 w 687"/>
                <a:gd name="T95" fmla="*/ 96 h 218"/>
                <a:gd name="T96" fmla="*/ 442 w 687"/>
                <a:gd name="T97" fmla="*/ 93 h 218"/>
                <a:gd name="T98" fmla="*/ 402 w 687"/>
                <a:gd name="T99" fmla="*/ 79 h 218"/>
                <a:gd name="T100" fmla="*/ 387 w 687"/>
                <a:gd name="T101" fmla="*/ 68 h 218"/>
                <a:gd name="T102" fmla="*/ 372 w 687"/>
                <a:gd name="T103" fmla="*/ 65 h 218"/>
                <a:gd name="T104" fmla="*/ 326 w 687"/>
                <a:gd name="T105" fmla="*/ 53 h 218"/>
                <a:gd name="T106" fmla="*/ 287 w 687"/>
                <a:gd name="T107" fmla="*/ 42 h 218"/>
                <a:gd name="T108" fmla="*/ 244 w 687"/>
                <a:gd name="T109" fmla="*/ 38 h 218"/>
                <a:gd name="T110" fmla="*/ 189 w 687"/>
                <a:gd name="T111" fmla="*/ 23 h 218"/>
                <a:gd name="T112" fmla="*/ 174 w 687"/>
                <a:gd name="T113" fmla="*/ 20 h 218"/>
                <a:gd name="T114" fmla="*/ 123 w 687"/>
                <a:gd name="T115" fmla="*/ 10 h 218"/>
                <a:gd name="T116" fmla="*/ 78 w 687"/>
                <a:gd name="T117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7" h="218">
                  <a:moveTo>
                    <a:pt x="519" y="145"/>
                  </a:moveTo>
                  <a:cubicBezTo>
                    <a:pt x="519" y="145"/>
                    <a:pt x="519" y="145"/>
                    <a:pt x="519" y="145"/>
                  </a:cubicBezTo>
                  <a:cubicBezTo>
                    <a:pt x="519" y="145"/>
                    <a:pt x="519" y="145"/>
                    <a:pt x="519" y="145"/>
                  </a:cubicBezTo>
                  <a:moveTo>
                    <a:pt x="517" y="144"/>
                  </a:moveTo>
                  <a:cubicBezTo>
                    <a:pt x="517" y="144"/>
                    <a:pt x="517" y="144"/>
                    <a:pt x="517" y="144"/>
                  </a:cubicBezTo>
                  <a:cubicBezTo>
                    <a:pt x="517" y="144"/>
                    <a:pt x="517" y="144"/>
                    <a:pt x="517" y="144"/>
                  </a:cubicBezTo>
                  <a:moveTo>
                    <a:pt x="347" y="80"/>
                  </a:moveTo>
                  <a:cubicBezTo>
                    <a:pt x="347" y="80"/>
                    <a:pt x="348" y="80"/>
                    <a:pt x="348" y="80"/>
                  </a:cubicBezTo>
                  <a:cubicBezTo>
                    <a:pt x="347" y="80"/>
                    <a:pt x="347" y="80"/>
                    <a:pt x="347" y="80"/>
                  </a:cubicBezTo>
                  <a:moveTo>
                    <a:pt x="264" y="60"/>
                  </a:move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4" y="60"/>
                    <a:pt x="264" y="60"/>
                  </a:cubicBezTo>
                  <a:moveTo>
                    <a:pt x="220" y="50"/>
                  </a:moveTo>
                  <a:cubicBezTo>
                    <a:pt x="221" y="50"/>
                    <a:pt x="221" y="50"/>
                    <a:pt x="221" y="50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0"/>
                    <a:pt x="221" y="50"/>
                    <a:pt x="220" y="50"/>
                  </a:cubicBezTo>
                  <a:moveTo>
                    <a:pt x="86" y="27"/>
                  </a:moveTo>
                  <a:cubicBezTo>
                    <a:pt x="86" y="27"/>
                    <a:pt x="86" y="27"/>
                    <a:pt x="86" y="27"/>
                  </a:cubicBezTo>
                  <a:cubicBezTo>
                    <a:pt x="86" y="27"/>
                    <a:pt x="86" y="27"/>
                    <a:pt x="86" y="27"/>
                  </a:cubicBezTo>
                  <a:moveTo>
                    <a:pt x="123" y="9"/>
                  </a:moveTo>
                  <a:cubicBezTo>
                    <a:pt x="123" y="9"/>
                    <a:pt x="123" y="10"/>
                    <a:pt x="123" y="10"/>
                  </a:cubicBezTo>
                  <a:cubicBezTo>
                    <a:pt x="123" y="10"/>
                    <a:pt x="123" y="9"/>
                    <a:pt x="123" y="9"/>
                  </a:cubicBezTo>
                  <a:moveTo>
                    <a:pt x="654" y="194"/>
                  </a:moveTo>
                  <a:cubicBezTo>
                    <a:pt x="654" y="194"/>
                    <a:pt x="653" y="193"/>
                    <a:pt x="653" y="193"/>
                  </a:cubicBezTo>
                  <a:cubicBezTo>
                    <a:pt x="653" y="193"/>
                    <a:pt x="654" y="194"/>
                    <a:pt x="655" y="194"/>
                  </a:cubicBezTo>
                  <a:cubicBezTo>
                    <a:pt x="654" y="194"/>
                    <a:pt x="654" y="194"/>
                    <a:pt x="654" y="194"/>
                  </a:cubicBezTo>
                  <a:moveTo>
                    <a:pt x="524" y="131"/>
                  </a:moveTo>
                  <a:cubicBezTo>
                    <a:pt x="524" y="131"/>
                    <a:pt x="524" y="130"/>
                    <a:pt x="524" y="130"/>
                  </a:cubicBezTo>
                  <a:cubicBezTo>
                    <a:pt x="524" y="130"/>
                    <a:pt x="525" y="130"/>
                    <a:pt x="525" y="130"/>
                  </a:cubicBezTo>
                  <a:cubicBezTo>
                    <a:pt x="524" y="131"/>
                    <a:pt x="524" y="131"/>
                    <a:pt x="524" y="131"/>
                  </a:cubicBezTo>
                  <a:moveTo>
                    <a:pt x="446" y="108"/>
                  </a:moveTo>
                  <a:cubicBezTo>
                    <a:pt x="445" y="108"/>
                    <a:pt x="444" y="107"/>
                    <a:pt x="443" y="106"/>
                  </a:cubicBezTo>
                  <a:cubicBezTo>
                    <a:pt x="444" y="107"/>
                    <a:pt x="445" y="107"/>
                    <a:pt x="446" y="108"/>
                  </a:cubicBezTo>
                  <a:cubicBezTo>
                    <a:pt x="446" y="108"/>
                    <a:pt x="446" y="108"/>
                    <a:pt x="446" y="108"/>
                  </a:cubicBezTo>
                  <a:moveTo>
                    <a:pt x="367" y="86"/>
                  </a:moveTo>
                  <a:cubicBezTo>
                    <a:pt x="366" y="86"/>
                    <a:pt x="365" y="86"/>
                    <a:pt x="365" y="85"/>
                  </a:cubicBezTo>
                  <a:cubicBezTo>
                    <a:pt x="366" y="85"/>
                    <a:pt x="366" y="84"/>
                    <a:pt x="367" y="84"/>
                  </a:cubicBezTo>
                  <a:cubicBezTo>
                    <a:pt x="368" y="84"/>
                    <a:pt x="368" y="85"/>
                    <a:pt x="369" y="86"/>
                  </a:cubicBezTo>
                  <a:cubicBezTo>
                    <a:pt x="368" y="86"/>
                    <a:pt x="367" y="86"/>
                    <a:pt x="367" y="86"/>
                  </a:cubicBezTo>
                  <a:moveTo>
                    <a:pt x="178" y="20"/>
                  </a:moveTo>
                  <a:cubicBezTo>
                    <a:pt x="177" y="20"/>
                    <a:pt x="178" y="19"/>
                    <a:pt x="179" y="19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9" y="20"/>
                    <a:pt x="178" y="20"/>
                  </a:cubicBezTo>
                  <a:moveTo>
                    <a:pt x="19" y="0"/>
                  </a:moveTo>
                  <a:cubicBezTo>
                    <a:pt x="21" y="2"/>
                    <a:pt x="20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8" y="4"/>
                    <a:pt x="18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5"/>
                    <a:pt x="2" y="2"/>
                    <a:pt x="1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8"/>
                    <a:pt x="8" y="12"/>
                    <a:pt x="7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1" y="16"/>
                    <a:pt x="12" y="17"/>
                    <a:pt x="14" y="17"/>
                  </a:cubicBezTo>
                  <a:cubicBezTo>
                    <a:pt x="15" y="18"/>
                    <a:pt x="17" y="19"/>
                    <a:pt x="19" y="19"/>
                  </a:cubicBezTo>
                  <a:cubicBezTo>
                    <a:pt x="20" y="19"/>
                    <a:pt x="22" y="19"/>
                    <a:pt x="23" y="17"/>
                  </a:cubicBezTo>
                  <a:cubicBezTo>
                    <a:pt x="24" y="18"/>
                    <a:pt x="22" y="19"/>
                    <a:pt x="23" y="20"/>
                  </a:cubicBezTo>
                  <a:cubicBezTo>
                    <a:pt x="24" y="19"/>
                    <a:pt x="25" y="18"/>
                    <a:pt x="26" y="18"/>
                  </a:cubicBezTo>
                  <a:cubicBezTo>
                    <a:pt x="27" y="18"/>
                    <a:pt x="28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9" y="19"/>
                    <a:pt x="43" y="21"/>
                    <a:pt x="53" y="23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5" y="21"/>
                    <a:pt x="56" y="22"/>
                    <a:pt x="57" y="23"/>
                  </a:cubicBezTo>
                  <a:cubicBezTo>
                    <a:pt x="60" y="20"/>
                    <a:pt x="50" y="22"/>
                    <a:pt x="53" y="19"/>
                  </a:cubicBezTo>
                  <a:cubicBezTo>
                    <a:pt x="56" y="23"/>
                    <a:pt x="69" y="20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25"/>
                    <a:pt x="72" y="25"/>
                    <a:pt x="72" y="24"/>
                  </a:cubicBezTo>
                  <a:cubicBezTo>
                    <a:pt x="72" y="23"/>
                    <a:pt x="72" y="23"/>
                    <a:pt x="73" y="23"/>
                  </a:cubicBezTo>
                  <a:cubicBezTo>
                    <a:pt x="73" y="23"/>
                    <a:pt x="73" y="23"/>
                    <a:pt x="74" y="2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8" y="23"/>
                    <a:pt x="79" y="25"/>
                    <a:pt x="79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8" y="27"/>
                    <a:pt x="79" y="27"/>
                    <a:pt x="81" y="27"/>
                  </a:cubicBezTo>
                  <a:cubicBezTo>
                    <a:pt x="82" y="27"/>
                    <a:pt x="83" y="27"/>
                    <a:pt x="83" y="27"/>
                  </a:cubicBezTo>
                  <a:cubicBezTo>
                    <a:pt x="84" y="27"/>
                    <a:pt x="85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8" y="26"/>
                    <a:pt x="92" y="27"/>
                    <a:pt x="96" y="27"/>
                  </a:cubicBezTo>
                  <a:cubicBezTo>
                    <a:pt x="100" y="27"/>
                    <a:pt x="104" y="28"/>
                    <a:pt x="108" y="28"/>
                  </a:cubicBezTo>
                  <a:cubicBezTo>
                    <a:pt x="110" y="28"/>
                    <a:pt x="112" y="28"/>
                    <a:pt x="114" y="2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6" y="26"/>
                    <a:pt x="116" y="26"/>
                  </a:cubicBezTo>
                  <a:cubicBezTo>
                    <a:pt x="121" y="26"/>
                    <a:pt x="120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8" y="28"/>
                    <a:pt x="129" y="27"/>
                    <a:pt x="131" y="27"/>
                  </a:cubicBezTo>
                  <a:cubicBezTo>
                    <a:pt x="132" y="27"/>
                    <a:pt x="132" y="28"/>
                    <a:pt x="133" y="28"/>
                  </a:cubicBezTo>
                  <a:cubicBezTo>
                    <a:pt x="131" y="29"/>
                    <a:pt x="136" y="31"/>
                    <a:pt x="133" y="32"/>
                  </a:cubicBezTo>
                  <a:cubicBezTo>
                    <a:pt x="142" y="30"/>
                    <a:pt x="138" y="30"/>
                    <a:pt x="143" y="27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6" y="28"/>
                    <a:pt x="146" y="27"/>
                    <a:pt x="150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7" y="28"/>
                    <a:pt x="153" y="30"/>
                    <a:pt x="149" y="32"/>
                  </a:cubicBezTo>
                  <a:cubicBezTo>
                    <a:pt x="151" y="33"/>
                    <a:pt x="153" y="34"/>
                    <a:pt x="155" y="34"/>
                  </a:cubicBezTo>
                  <a:cubicBezTo>
                    <a:pt x="156" y="34"/>
                    <a:pt x="157" y="33"/>
                    <a:pt x="158" y="33"/>
                  </a:cubicBezTo>
                  <a:cubicBezTo>
                    <a:pt x="159" y="33"/>
                    <a:pt x="160" y="33"/>
                    <a:pt x="160" y="33"/>
                  </a:cubicBezTo>
                  <a:cubicBezTo>
                    <a:pt x="162" y="33"/>
                    <a:pt x="163" y="34"/>
                    <a:pt x="164" y="36"/>
                  </a:cubicBezTo>
                  <a:cubicBezTo>
                    <a:pt x="169" y="32"/>
                    <a:pt x="158" y="32"/>
                    <a:pt x="160" y="31"/>
                  </a:cubicBezTo>
                  <a:cubicBezTo>
                    <a:pt x="159" y="30"/>
                    <a:pt x="162" y="29"/>
                    <a:pt x="164" y="29"/>
                  </a:cubicBezTo>
                  <a:cubicBezTo>
                    <a:pt x="165" y="29"/>
                    <a:pt x="166" y="29"/>
                    <a:pt x="166" y="29"/>
                  </a:cubicBezTo>
                  <a:cubicBezTo>
                    <a:pt x="169" y="30"/>
                    <a:pt x="170" y="36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6" y="38"/>
                    <a:pt x="176" y="38"/>
                    <a:pt x="177" y="38"/>
                  </a:cubicBezTo>
                  <a:cubicBezTo>
                    <a:pt x="177" y="38"/>
                    <a:pt x="178" y="38"/>
                    <a:pt x="178" y="38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81" y="38"/>
                    <a:pt x="182" y="38"/>
                    <a:pt x="183" y="39"/>
                  </a:cubicBezTo>
                  <a:cubicBezTo>
                    <a:pt x="183" y="38"/>
                    <a:pt x="184" y="38"/>
                    <a:pt x="185" y="38"/>
                  </a:cubicBezTo>
                  <a:cubicBezTo>
                    <a:pt x="185" y="38"/>
                    <a:pt x="185" y="38"/>
                    <a:pt x="185" y="38"/>
                  </a:cubicBezTo>
                  <a:cubicBezTo>
                    <a:pt x="186" y="38"/>
                    <a:pt x="186" y="38"/>
                    <a:pt x="186" y="38"/>
                  </a:cubicBezTo>
                  <a:cubicBezTo>
                    <a:pt x="187" y="38"/>
                    <a:pt x="187" y="38"/>
                    <a:pt x="188" y="36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4" y="36"/>
                    <a:pt x="187" y="34"/>
                    <a:pt x="190" y="34"/>
                  </a:cubicBezTo>
                  <a:cubicBezTo>
                    <a:pt x="191" y="34"/>
                    <a:pt x="193" y="34"/>
                    <a:pt x="194" y="35"/>
                  </a:cubicBezTo>
                  <a:cubicBezTo>
                    <a:pt x="194" y="35"/>
                    <a:pt x="192" y="36"/>
                    <a:pt x="191" y="37"/>
                  </a:cubicBezTo>
                  <a:cubicBezTo>
                    <a:pt x="191" y="37"/>
                    <a:pt x="192" y="37"/>
                    <a:pt x="192" y="37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7"/>
                    <a:pt x="193" y="37"/>
                    <a:pt x="194" y="37"/>
                  </a:cubicBezTo>
                  <a:cubicBezTo>
                    <a:pt x="194" y="37"/>
                    <a:pt x="195" y="37"/>
                    <a:pt x="196" y="38"/>
                  </a:cubicBezTo>
                  <a:cubicBezTo>
                    <a:pt x="195" y="39"/>
                    <a:pt x="194" y="39"/>
                    <a:pt x="193" y="39"/>
                  </a:cubicBezTo>
                  <a:cubicBezTo>
                    <a:pt x="192" y="39"/>
                    <a:pt x="191" y="39"/>
                    <a:pt x="190" y="39"/>
                  </a:cubicBezTo>
                  <a:cubicBezTo>
                    <a:pt x="189" y="39"/>
                    <a:pt x="188" y="39"/>
                    <a:pt x="187" y="39"/>
                  </a:cubicBezTo>
                  <a:cubicBezTo>
                    <a:pt x="186" y="39"/>
                    <a:pt x="185" y="39"/>
                    <a:pt x="184" y="40"/>
                  </a:cubicBezTo>
                  <a:cubicBezTo>
                    <a:pt x="184" y="40"/>
                    <a:pt x="185" y="40"/>
                    <a:pt x="186" y="40"/>
                  </a:cubicBezTo>
                  <a:cubicBezTo>
                    <a:pt x="186" y="40"/>
                    <a:pt x="187" y="40"/>
                    <a:pt x="187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9" y="40"/>
                    <a:pt x="190" y="40"/>
                    <a:pt x="189" y="42"/>
                  </a:cubicBezTo>
                  <a:cubicBezTo>
                    <a:pt x="190" y="40"/>
                    <a:pt x="191" y="40"/>
                    <a:pt x="192" y="40"/>
                  </a:cubicBezTo>
                  <a:cubicBezTo>
                    <a:pt x="193" y="40"/>
                    <a:pt x="193" y="40"/>
                    <a:pt x="194" y="41"/>
                  </a:cubicBezTo>
                  <a:cubicBezTo>
                    <a:pt x="195" y="41"/>
                    <a:pt x="196" y="41"/>
                    <a:pt x="197" y="41"/>
                  </a:cubicBezTo>
                  <a:cubicBezTo>
                    <a:pt x="198" y="41"/>
                    <a:pt x="199" y="41"/>
                    <a:pt x="200" y="40"/>
                  </a:cubicBezTo>
                  <a:cubicBezTo>
                    <a:pt x="200" y="43"/>
                    <a:pt x="200" y="43"/>
                    <a:pt x="200" y="43"/>
                  </a:cubicBezTo>
                  <a:cubicBezTo>
                    <a:pt x="200" y="42"/>
                    <a:pt x="201" y="42"/>
                    <a:pt x="203" y="4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200" y="44"/>
                    <a:pt x="200" y="44"/>
                    <a:pt x="200" y="44"/>
                  </a:cubicBezTo>
                  <a:cubicBezTo>
                    <a:pt x="201" y="44"/>
                    <a:pt x="201" y="44"/>
                    <a:pt x="202" y="44"/>
                  </a:cubicBezTo>
                  <a:cubicBezTo>
                    <a:pt x="203" y="44"/>
                    <a:pt x="205" y="45"/>
                    <a:pt x="206" y="46"/>
                  </a:cubicBezTo>
                  <a:cubicBezTo>
                    <a:pt x="207" y="47"/>
                    <a:pt x="208" y="47"/>
                    <a:pt x="210" y="47"/>
                  </a:cubicBezTo>
                  <a:cubicBezTo>
                    <a:pt x="210" y="47"/>
                    <a:pt x="210" y="47"/>
                    <a:pt x="211" y="47"/>
                  </a:cubicBezTo>
                  <a:cubicBezTo>
                    <a:pt x="203" y="46"/>
                    <a:pt x="209" y="44"/>
                    <a:pt x="207" y="42"/>
                  </a:cubicBezTo>
                  <a:cubicBezTo>
                    <a:pt x="207" y="42"/>
                    <a:pt x="208" y="42"/>
                    <a:pt x="208" y="42"/>
                  </a:cubicBezTo>
                  <a:cubicBezTo>
                    <a:pt x="215" y="42"/>
                    <a:pt x="211" y="49"/>
                    <a:pt x="220" y="50"/>
                  </a:cubicBezTo>
                  <a:cubicBezTo>
                    <a:pt x="219" y="50"/>
                    <a:pt x="216" y="47"/>
                    <a:pt x="218" y="47"/>
                  </a:cubicBezTo>
                  <a:cubicBezTo>
                    <a:pt x="220" y="48"/>
                    <a:pt x="222" y="49"/>
                    <a:pt x="223" y="51"/>
                  </a:cubicBezTo>
                  <a:cubicBezTo>
                    <a:pt x="224" y="51"/>
                    <a:pt x="225" y="51"/>
                    <a:pt x="225" y="51"/>
                  </a:cubicBezTo>
                  <a:cubicBezTo>
                    <a:pt x="229" y="51"/>
                    <a:pt x="223" y="48"/>
                    <a:pt x="226" y="47"/>
                  </a:cubicBezTo>
                  <a:cubicBezTo>
                    <a:pt x="226" y="48"/>
                    <a:pt x="227" y="49"/>
                    <a:pt x="228" y="49"/>
                  </a:cubicBezTo>
                  <a:cubicBezTo>
                    <a:pt x="229" y="49"/>
                    <a:pt x="230" y="47"/>
                    <a:pt x="232" y="47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3" y="49"/>
                    <a:pt x="234" y="50"/>
                    <a:pt x="235" y="50"/>
                  </a:cubicBezTo>
                  <a:cubicBezTo>
                    <a:pt x="236" y="50"/>
                    <a:pt x="237" y="49"/>
                    <a:pt x="237" y="48"/>
                  </a:cubicBezTo>
                  <a:cubicBezTo>
                    <a:pt x="237" y="48"/>
                    <a:pt x="238" y="47"/>
                    <a:pt x="239" y="47"/>
                  </a:cubicBezTo>
                  <a:cubicBezTo>
                    <a:pt x="239" y="47"/>
                    <a:pt x="240" y="47"/>
                    <a:pt x="241" y="48"/>
                  </a:cubicBezTo>
                  <a:cubicBezTo>
                    <a:pt x="238" y="50"/>
                    <a:pt x="238" y="50"/>
                    <a:pt x="238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0" y="53"/>
                    <a:pt x="240" y="53"/>
                    <a:pt x="240" y="53"/>
                  </a:cubicBezTo>
                  <a:cubicBezTo>
                    <a:pt x="242" y="52"/>
                    <a:pt x="243" y="52"/>
                    <a:pt x="244" y="52"/>
                  </a:cubicBezTo>
                  <a:cubicBezTo>
                    <a:pt x="246" y="52"/>
                    <a:pt x="247" y="53"/>
                    <a:pt x="249" y="54"/>
                  </a:cubicBezTo>
                  <a:cubicBezTo>
                    <a:pt x="249" y="52"/>
                    <a:pt x="250" y="50"/>
                    <a:pt x="253" y="50"/>
                  </a:cubicBezTo>
                  <a:cubicBezTo>
                    <a:pt x="253" y="50"/>
                    <a:pt x="254" y="50"/>
                    <a:pt x="254" y="51"/>
                  </a:cubicBezTo>
                  <a:cubicBezTo>
                    <a:pt x="256" y="52"/>
                    <a:pt x="252" y="52"/>
                    <a:pt x="257" y="53"/>
                  </a:cubicBezTo>
                  <a:cubicBezTo>
                    <a:pt x="256" y="54"/>
                    <a:pt x="255" y="55"/>
                    <a:pt x="254" y="55"/>
                  </a:cubicBezTo>
                  <a:cubicBezTo>
                    <a:pt x="254" y="55"/>
                    <a:pt x="253" y="54"/>
                    <a:pt x="252" y="53"/>
                  </a:cubicBezTo>
                  <a:cubicBezTo>
                    <a:pt x="252" y="54"/>
                    <a:pt x="251" y="54"/>
                    <a:pt x="251" y="55"/>
                  </a:cubicBezTo>
                  <a:cubicBezTo>
                    <a:pt x="253" y="57"/>
                    <a:pt x="257" y="57"/>
                    <a:pt x="258" y="57"/>
                  </a:cubicBezTo>
                  <a:cubicBezTo>
                    <a:pt x="258" y="57"/>
                    <a:pt x="257" y="57"/>
                    <a:pt x="257" y="56"/>
                  </a:cubicBezTo>
                  <a:cubicBezTo>
                    <a:pt x="264" y="55"/>
                    <a:pt x="264" y="55"/>
                    <a:pt x="264" y="55"/>
                  </a:cubicBezTo>
                  <a:cubicBezTo>
                    <a:pt x="265" y="56"/>
                    <a:pt x="264" y="57"/>
                    <a:pt x="263" y="57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4" y="57"/>
                    <a:pt x="264" y="57"/>
                    <a:pt x="265" y="57"/>
                  </a:cubicBezTo>
                  <a:cubicBezTo>
                    <a:pt x="266" y="57"/>
                    <a:pt x="266" y="57"/>
                    <a:pt x="267" y="57"/>
                  </a:cubicBezTo>
                  <a:cubicBezTo>
                    <a:pt x="267" y="57"/>
                    <a:pt x="267" y="57"/>
                    <a:pt x="268" y="57"/>
                  </a:cubicBezTo>
                  <a:cubicBezTo>
                    <a:pt x="267" y="58"/>
                    <a:pt x="267" y="60"/>
                    <a:pt x="264" y="60"/>
                  </a:cubicBezTo>
                  <a:cubicBezTo>
                    <a:pt x="270" y="60"/>
                    <a:pt x="270" y="60"/>
                    <a:pt x="270" y="60"/>
                  </a:cubicBezTo>
                  <a:cubicBezTo>
                    <a:pt x="271" y="61"/>
                    <a:pt x="273" y="63"/>
                    <a:pt x="272" y="63"/>
                  </a:cubicBezTo>
                  <a:cubicBezTo>
                    <a:pt x="273" y="64"/>
                    <a:pt x="274" y="64"/>
                    <a:pt x="275" y="64"/>
                  </a:cubicBezTo>
                  <a:cubicBezTo>
                    <a:pt x="276" y="64"/>
                    <a:pt x="277" y="64"/>
                    <a:pt x="278" y="64"/>
                  </a:cubicBezTo>
                  <a:cubicBezTo>
                    <a:pt x="279" y="64"/>
                    <a:pt x="280" y="64"/>
                    <a:pt x="282" y="64"/>
                  </a:cubicBezTo>
                  <a:cubicBezTo>
                    <a:pt x="283" y="64"/>
                    <a:pt x="285" y="64"/>
                    <a:pt x="286" y="65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6" y="64"/>
                    <a:pt x="287" y="64"/>
                    <a:pt x="288" y="64"/>
                  </a:cubicBezTo>
                  <a:cubicBezTo>
                    <a:pt x="292" y="66"/>
                    <a:pt x="295" y="68"/>
                    <a:pt x="299" y="68"/>
                  </a:cubicBezTo>
                  <a:cubicBezTo>
                    <a:pt x="300" y="68"/>
                    <a:pt x="301" y="68"/>
                    <a:pt x="302" y="68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6" y="72"/>
                    <a:pt x="305" y="71"/>
                    <a:pt x="305" y="70"/>
                  </a:cubicBezTo>
                  <a:cubicBezTo>
                    <a:pt x="305" y="68"/>
                    <a:pt x="304" y="67"/>
                    <a:pt x="307" y="67"/>
                  </a:cubicBezTo>
                  <a:cubicBezTo>
                    <a:pt x="308" y="67"/>
                    <a:pt x="308" y="67"/>
                    <a:pt x="308" y="67"/>
                  </a:cubicBezTo>
                  <a:cubicBezTo>
                    <a:pt x="313" y="68"/>
                    <a:pt x="309" y="71"/>
                    <a:pt x="311" y="72"/>
                  </a:cubicBezTo>
                  <a:cubicBezTo>
                    <a:pt x="312" y="71"/>
                    <a:pt x="314" y="71"/>
                    <a:pt x="317" y="71"/>
                  </a:cubicBezTo>
                  <a:cubicBezTo>
                    <a:pt x="319" y="71"/>
                    <a:pt x="321" y="71"/>
                    <a:pt x="322" y="73"/>
                  </a:cubicBezTo>
                  <a:cubicBezTo>
                    <a:pt x="322" y="73"/>
                    <a:pt x="322" y="73"/>
                    <a:pt x="322" y="73"/>
                  </a:cubicBezTo>
                  <a:cubicBezTo>
                    <a:pt x="320" y="73"/>
                    <a:pt x="320" y="72"/>
                    <a:pt x="318" y="72"/>
                  </a:cubicBezTo>
                  <a:cubicBezTo>
                    <a:pt x="321" y="75"/>
                    <a:pt x="321" y="75"/>
                    <a:pt x="321" y="75"/>
                  </a:cubicBezTo>
                  <a:cubicBezTo>
                    <a:pt x="316" y="77"/>
                    <a:pt x="314" y="75"/>
                    <a:pt x="316" y="78"/>
                  </a:cubicBezTo>
                  <a:cubicBezTo>
                    <a:pt x="317" y="77"/>
                    <a:pt x="318" y="76"/>
                    <a:pt x="319" y="76"/>
                  </a:cubicBezTo>
                  <a:cubicBezTo>
                    <a:pt x="321" y="76"/>
                    <a:pt x="322" y="76"/>
                    <a:pt x="324" y="77"/>
                  </a:cubicBezTo>
                  <a:cubicBezTo>
                    <a:pt x="325" y="77"/>
                    <a:pt x="327" y="78"/>
                    <a:pt x="328" y="78"/>
                  </a:cubicBezTo>
                  <a:cubicBezTo>
                    <a:pt x="330" y="78"/>
                    <a:pt x="331" y="77"/>
                    <a:pt x="331" y="75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2" y="77"/>
                    <a:pt x="332" y="77"/>
                    <a:pt x="332" y="77"/>
                  </a:cubicBezTo>
                  <a:cubicBezTo>
                    <a:pt x="332" y="77"/>
                    <a:pt x="332" y="77"/>
                    <a:pt x="332" y="77"/>
                  </a:cubicBezTo>
                  <a:cubicBezTo>
                    <a:pt x="333" y="78"/>
                    <a:pt x="333" y="79"/>
                    <a:pt x="334" y="79"/>
                  </a:cubicBezTo>
                  <a:cubicBezTo>
                    <a:pt x="335" y="79"/>
                    <a:pt x="335" y="78"/>
                    <a:pt x="336" y="77"/>
                  </a:cubicBezTo>
                  <a:cubicBezTo>
                    <a:pt x="337" y="76"/>
                    <a:pt x="338" y="76"/>
                    <a:pt x="340" y="76"/>
                  </a:cubicBezTo>
                  <a:cubicBezTo>
                    <a:pt x="340" y="76"/>
                    <a:pt x="341" y="76"/>
                    <a:pt x="342" y="76"/>
                  </a:cubicBezTo>
                  <a:cubicBezTo>
                    <a:pt x="343" y="77"/>
                    <a:pt x="345" y="79"/>
                    <a:pt x="343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9"/>
                    <a:pt x="349" y="80"/>
                    <a:pt x="348" y="80"/>
                  </a:cubicBezTo>
                  <a:cubicBezTo>
                    <a:pt x="348" y="80"/>
                    <a:pt x="348" y="80"/>
                    <a:pt x="348" y="80"/>
                  </a:cubicBezTo>
                  <a:cubicBezTo>
                    <a:pt x="354" y="81"/>
                    <a:pt x="354" y="81"/>
                    <a:pt x="354" y="81"/>
                  </a:cubicBezTo>
                  <a:cubicBezTo>
                    <a:pt x="354" y="81"/>
                    <a:pt x="354" y="81"/>
                    <a:pt x="354" y="81"/>
                  </a:cubicBezTo>
                  <a:cubicBezTo>
                    <a:pt x="355" y="81"/>
                    <a:pt x="358" y="80"/>
                    <a:pt x="359" y="80"/>
                  </a:cubicBezTo>
                  <a:cubicBezTo>
                    <a:pt x="360" y="81"/>
                    <a:pt x="358" y="80"/>
                    <a:pt x="358" y="81"/>
                  </a:cubicBezTo>
                  <a:cubicBezTo>
                    <a:pt x="362" y="81"/>
                    <a:pt x="362" y="81"/>
                    <a:pt x="362" y="81"/>
                  </a:cubicBezTo>
                  <a:cubicBezTo>
                    <a:pt x="363" y="82"/>
                    <a:pt x="361" y="83"/>
                    <a:pt x="360" y="83"/>
                  </a:cubicBezTo>
                  <a:cubicBezTo>
                    <a:pt x="359" y="83"/>
                    <a:pt x="358" y="83"/>
                    <a:pt x="357" y="82"/>
                  </a:cubicBezTo>
                  <a:cubicBezTo>
                    <a:pt x="358" y="85"/>
                    <a:pt x="358" y="86"/>
                    <a:pt x="359" y="86"/>
                  </a:cubicBezTo>
                  <a:cubicBezTo>
                    <a:pt x="360" y="86"/>
                    <a:pt x="360" y="85"/>
                    <a:pt x="360" y="85"/>
                  </a:cubicBezTo>
                  <a:cubicBezTo>
                    <a:pt x="361" y="85"/>
                    <a:pt x="361" y="85"/>
                    <a:pt x="362" y="85"/>
                  </a:cubicBezTo>
                  <a:cubicBezTo>
                    <a:pt x="363" y="85"/>
                    <a:pt x="365" y="86"/>
                    <a:pt x="367" y="87"/>
                  </a:cubicBezTo>
                  <a:cubicBezTo>
                    <a:pt x="363" y="87"/>
                    <a:pt x="363" y="87"/>
                    <a:pt x="363" y="87"/>
                  </a:cubicBezTo>
                  <a:cubicBezTo>
                    <a:pt x="364" y="91"/>
                    <a:pt x="367" y="91"/>
                    <a:pt x="371" y="94"/>
                  </a:cubicBezTo>
                  <a:cubicBezTo>
                    <a:pt x="370" y="93"/>
                    <a:pt x="365" y="86"/>
                    <a:pt x="369" y="86"/>
                  </a:cubicBezTo>
                  <a:cubicBezTo>
                    <a:pt x="370" y="87"/>
                    <a:pt x="371" y="87"/>
                    <a:pt x="372" y="87"/>
                  </a:cubicBezTo>
                  <a:cubicBezTo>
                    <a:pt x="373" y="87"/>
                    <a:pt x="373" y="87"/>
                    <a:pt x="374" y="87"/>
                  </a:cubicBezTo>
                  <a:cubicBezTo>
                    <a:pt x="373" y="89"/>
                    <a:pt x="375" y="89"/>
                    <a:pt x="378" y="90"/>
                  </a:cubicBezTo>
                  <a:cubicBezTo>
                    <a:pt x="377" y="93"/>
                    <a:pt x="377" y="93"/>
                    <a:pt x="377" y="93"/>
                  </a:cubicBezTo>
                  <a:cubicBezTo>
                    <a:pt x="377" y="93"/>
                    <a:pt x="377" y="93"/>
                    <a:pt x="377" y="93"/>
                  </a:cubicBezTo>
                  <a:cubicBezTo>
                    <a:pt x="380" y="93"/>
                    <a:pt x="380" y="92"/>
                    <a:pt x="382" y="91"/>
                  </a:cubicBezTo>
                  <a:cubicBezTo>
                    <a:pt x="385" y="92"/>
                    <a:pt x="385" y="95"/>
                    <a:pt x="385" y="97"/>
                  </a:cubicBezTo>
                  <a:cubicBezTo>
                    <a:pt x="386" y="97"/>
                    <a:pt x="386" y="97"/>
                    <a:pt x="387" y="97"/>
                  </a:cubicBezTo>
                  <a:cubicBezTo>
                    <a:pt x="387" y="97"/>
                    <a:pt x="387" y="96"/>
                    <a:pt x="387" y="95"/>
                  </a:cubicBezTo>
                  <a:cubicBezTo>
                    <a:pt x="386" y="94"/>
                    <a:pt x="386" y="93"/>
                    <a:pt x="388" y="93"/>
                  </a:cubicBezTo>
                  <a:cubicBezTo>
                    <a:pt x="388" y="93"/>
                    <a:pt x="389" y="93"/>
                    <a:pt x="389" y="94"/>
                  </a:cubicBezTo>
                  <a:cubicBezTo>
                    <a:pt x="393" y="96"/>
                    <a:pt x="396" y="96"/>
                    <a:pt x="402" y="96"/>
                  </a:cubicBezTo>
                  <a:cubicBezTo>
                    <a:pt x="404" y="98"/>
                    <a:pt x="401" y="98"/>
                    <a:pt x="401" y="99"/>
                  </a:cubicBezTo>
                  <a:cubicBezTo>
                    <a:pt x="405" y="98"/>
                    <a:pt x="405" y="98"/>
                    <a:pt x="405" y="98"/>
                  </a:cubicBezTo>
                  <a:cubicBezTo>
                    <a:pt x="405" y="98"/>
                    <a:pt x="405" y="98"/>
                    <a:pt x="405" y="99"/>
                  </a:cubicBezTo>
                  <a:cubicBezTo>
                    <a:pt x="407" y="99"/>
                    <a:pt x="406" y="96"/>
                    <a:pt x="409" y="96"/>
                  </a:cubicBezTo>
                  <a:cubicBezTo>
                    <a:pt x="409" y="96"/>
                    <a:pt x="409" y="96"/>
                    <a:pt x="410" y="96"/>
                  </a:cubicBezTo>
                  <a:cubicBezTo>
                    <a:pt x="410" y="96"/>
                    <a:pt x="410" y="96"/>
                    <a:pt x="410" y="96"/>
                  </a:cubicBezTo>
                  <a:cubicBezTo>
                    <a:pt x="411" y="96"/>
                    <a:pt x="412" y="97"/>
                    <a:pt x="414" y="99"/>
                  </a:cubicBezTo>
                  <a:cubicBezTo>
                    <a:pt x="415" y="100"/>
                    <a:pt x="417" y="102"/>
                    <a:pt x="419" y="102"/>
                  </a:cubicBezTo>
                  <a:cubicBezTo>
                    <a:pt x="419" y="102"/>
                    <a:pt x="420" y="102"/>
                    <a:pt x="420" y="101"/>
                  </a:cubicBezTo>
                  <a:cubicBezTo>
                    <a:pt x="421" y="103"/>
                    <a:pt x="419" y="103"/>
                    <a:pt x="419" y="104"/>
                  </a:cubicBezTo>
                  <a:cubicBezTo>
                    <a:pt x="426" y="104"/>
                    <a:pt x="425" y="104"/>
                    <a:pt x="431" y="103"/>
                  </a:cubicBezTo>
                  <a:cubicBezTo>
                    <a:pt x="434" y="106"/>
                    <a:pt x="434" y="106"/>
                    <a:pt x="434" y="106"/>
                  </a:cubicBezTo>
                  <a:cubicBezTo>
                    <a:pt x="432" y="103"/>
                    <a:pt x="436" y="102"/>
                    <a:pt x="441" y="101"/>
                  </a:cubicBezTo>
                  <a:cubicBezTo>
                    <a:pt x="440" y="100"/>
                    <a:pt x="439" y="98"/>
                    <a:pt x="439" y="98"/>
                  </a:cubicBezTo>
                  <a:cubicBezTo>
                    <a:pt x="445" y="98"/>
                    <a:pt x="445" y="98"/>
                    <a:pt x="445" y="98"/>
                  </a:cubicBezTo>
                  <a:cubicBezTo>
                    <a:pt x="445" y="99"/>
                    <a:pt x="444" y="100"/>
                    <a:pt x="443" y="100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6" y="102"/>
                    <a:pt x="444" y="103"/>
                    <a:pt x="442" y="104"/>
                  </a:cubicBezTo>
                  <a:cubicBezTo>
                    <a:pt x="442" y="103"/>
                    <a:pt x="441" y="103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39" y="103"/>
                    <a:pt x="437" y="105"/>
                    <a:pt x="437" y="106"/>
                  </a:cubicBezTo>
                  <a:cubicBezTo>
                    <a:pt x="437" y="106"/>
                    <a:pt x="437" y="106"/>
                    <a:pt x="438" y="106"/>
                  </a:cubicBezTo>
                  <a:cubicBezTo>
                    <a:pt x="438" y="106"/>
                    <a:pt x="438" y="106"/>
                    <a:pt x="439" y="106"/>
                  </a:cubicBezTo>
                  <a:cubicBezTo>
                    <a:pt x="438" y="106"/>
                    <a:pt x="438" y="107"/>
                    <a:pt x="438" y="107"/>
                  </a:cubicBezTo>
                  <a:cubicBezTo>
                    <a:pt x="438" y="107"/>
                    <a:pt x="438" y="107"/>
                    <a:pt x="438" y="107"/>
                  </a:cubicBezTo>
                  <a:cubicBezTo>
                    <a:pt x="438" y="107"/>
                    <a:pt x="439" y="107"/>
                    <a:pt x="440" y="107"/>
                  </a:cubicBezTo>
                  <a:cubicBezTo>
                    <a:pt x="440" y="110"/>
                    <a:pt x="440" y="110"/>
                    <a:pt x="440" y="110"/>
                  </a:cubicBezTo>
                  <a:cubicBezTo>
                    <a:pt x="441" y="109"/>
                    <a:pt x="441" y="109"/>
                    <a:pt x="441" y="109"/>
                  </a:cubicBezTo>
                  <a:cubicBezTo>
                    <a:pt x="447" y="114"/>
                    <a:pt x="447" y="114"/>
                    <a:pt x="447" y="114"/>
                  </a:cubicBezTo>
                  <a:cubicBezTo>
                    <a:pt x="451" y="113"/>
                    <a:pt x="456" y="111"/>
                    <a:pt x="461" y="111"/>
                  </a:cubicBezTo>
                  <a:cubicBezTo>
                    <a:pt x="463" y="111"/>
                    <a:pt x="465" y="112"/>
                    <a:pt x="467" y="112"/>
                  </a:cubicBezTo>
                  <a:cubicBezTo>
                    <a:pt x="464" y="114"/>
                    <a:pt x="465" y="116"/>
                    <a:pt x="464" y="118"/>
                  </a:cubicBezTo>
                  <a:cubicBezTo>
                    <a:pt x="463" y="115"/>
                    <a:pt x="457" y="117"/>
                    <a:pt x="454" y="115"/>
                  </a:cubicBezTo>
                  <a:cubicBezTo>
                    <a:pt x="456" y="116"/>
                    <a:pt x="455" y="117"/>
                    <a:pt x="454" y="117"/>
                  </a:cubicBezTo>
                  <a:cubicBezTo>
                    <a:pt x="462" y="118"/>
                    <a:pt x="462" y="118"/>
                    <a:pt x="462" y="118"/>
                  </a:cubicBezTo>
                  <a:cubicBezTo>
                    <a:pt x="461" y="120"/>
                    <a:pt x="463" y="120"/>
                    <a:pt x="464" y="122"/>
                  </a:cubicBezTo>
                  <a:cubicBezTo>
                    <a:pt x="465" y="120"/>
                    <a:pt x="465" y="119"/>
                    <a:pt x="467" y="119"/>
                  </a:cubicBezTo>
                  <a:cubicBezTo>
                    <a:pt x="468" y="119"/>
                    <a:pt x="469" y="120"/>
                    <a:pt x="470" y="120"/>
                  </a:cubicBezTo>
                  <a:cubicBezTo>
                    <a:pt x="472" y="120"/>
                    <a:pt x="473" y="121"/>
                    <a:pt x="474" y="121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4" y="122"/>
                    <a:pt x="473" y="123"/>
                    <a:pt x="472" y="123"/>
                  </a:cubicBezTo>
                  <a:cubicBezTo>
                    <a:pt x="471" y="123"/>
                    <a:pt x="470" y="122"/>
                    <a:pt x="469" y="122"/>
                  </a:cubicBezTo>
                  <a:cubicBezTo>
                    <a:pt x="470" y="123"/>
                    <a:pt x="471" y="123"/>
                    <a:pt x="471" y="123"/>
                  </a:cubicBezTo>
                  <a:cubicBezTo>
                    <a:pt x="472" y="123"/>
                    <a:pt x="473" y="123"/>
                    <a:pt x="474" y="123"/>
                  </a:cubicBezTo>
                  <a:cubicBezTo>
                    <a:pt x="475" y="122"/>
                    <a:pt x="476" y="122"/>
                    <a:pt x="477" y="122"/>
                  </a:cubicBezTo>
                  <a:cubicBezTo>
                    <a:pt x="478" y="122"/>
                    <a:pt x="478" y="122"/>
                    <a:pt x="479" y="123"/>
                  </a:cubicBezTo>
                  <a:cubicBezTo>
                    <a:pt x="479" y="123"/>
                    <a:pt x="478" y="123"/>
                    <a:pt x="478" y="123"/>
                  </a:cubicBezTo>
                  <a:cubicBezTo>
                    <a:pt x="478" y="123"/>
                    <a:pt x="477" y="123"/>
                    <a:pt x="477" y="123"/>
                  </a:cubicBezTo>
                  <a:cubicBezTo>
                    <a:pt x="477" y="123"/>
                    <a:pt x="478" y="123"/>
                    <a:pt x="478" y="123"/>
                  </a:cubicBezTo>
                  <a:cubicBezTo>
                    <a:pt x="480" y="123"/>
                    <a:pt x="484" y="126"/>
                    <a:pt x="482" y="126"/>
                  </a:cubicBezTo>
                  <a:cubicBezTo>
                    <a:pt x="482" y="126"/>
                    <a:pt x="482" y="126"/>
                    <a:pt x="482" y="126"/>
                  </a:cubicBezTo>
                  <a:cubicBezTo>
                    <a:pt x="486" y="128"/>
                    <a:pt x="493" y="131"/>
                    <a:pt x="498" y="131"/>
                  </a:cubicBezTo>
                  <a:cubicBezTo>
                    <a:pt x="500" y="131"/>
                    <a:pt x="501" y="131"/>
                    <a:pt x="502" y="130"/>
                  </a:cubicBezTo>
                  <a:cubicBezTo>
                    <a:pt x="501" y="131"/>
                    <a:pt x="499" y="134"/>
                    <a:pt x="498" y="135"/>
                  </a:cubicBezTo>
                  <a:cubicBezTo>
                    <a:pt x="514" y="127"/>
                    <a:pt x="514" y="127"/>
                    <a:pt x="514" y="127"/>
                  </a:cubicBezTo>
                  <a:cubicBezTo>
                    <a:pt x="512" y="130"/>
                    <a:pt x="512" y="138"/>
                    <a:pt x="506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7" y="140"/>
                    <a:pt x="509" y="141"/>
                    <a:pt x="512" y="141"/>
                  </a:cubicBezTo>
                  <a:cubicBezTo>
                    <a:pt x="511" y="140"/>
                    <a:pt x="512" y="136"/>
                    <a:pt x="513" y="136"/>
                  </a:cubicBezTo>
                  <a:cubicBezTo>
                    <a:pt x="513" y="136"/>
                    <a:pt x="513" y="136"/>
                    <a:pt x="513" y="136"/>
                  </a:cubicBezTo>
                  <a:cubicBezTo>
                    <a:pt x="515" y="141"/>
                    <a:pt x="515" y="139"/>
                    <a:pt x="517" y="144"/>
                  </a:cubicBezTo>
                  <a:cubicBezTo>
                    <a:pt x="517" y="142"/>
                    <a:pt x="519" y="139"/>
                    <a:pt x="521" y="139"/>
                  </a:cubicBezTo>
                  <a:cubicBezTo>
                    <a:pt x="522" y="139"/>
                    <a:pt x="522" y="139"/>
                    <a:pt x="522" y="140"/>
                  </a:cubicBezTo>
                  <a:cubicBezTo>
                    <a:pt x="522" y="140"/>
                    <a:pt x="520" y="144"/>
                    <a:pt x="519" y="145"/>
                  </a:cubicBezTo>
                  <a:cubicBezTo>
                    <a:pt x="526" y="143"/>
                    <a:pt x="526" y="143"/>
                    <a:pt x="526" y="143"/>
                  </a:cubicBezTo>
                  <a:cubicBezTo>
                    <a:pt x="525" y="143"/>
                    <a:pt x="525" y="147"/>
                    <a:pt x="525" y="148"/>
                  </a:cubicBezTo>
                  <a:cubicBezTo>
                    <a:pt x="525" y="148"/>
                    <a:pt x="525" y="148"/>
                    <a:pt x="525" y="148"/>
                  </a:cubicBezTo>
                  <a:cubicBezTo>
                    <a:pt x="526" y="148"/>
                    <a:pt x="530" y="151"/>
                    <a:pt x="531" y="151"/>
                  </a:cubicBezTo>
                  <a:cubicBezTo>
                    <a:pt x="530" y="149"/>
                    <a:pt x="530" y="149"/>
                    <a:pt x="530" y="149"/>
                  </a:cubicBezTo>
                  <a:cubicBezTo>
                    <a:pt x="531" y="149"/>
                    <a:pt x="532" y="150"/>
                    <a:pt x="533" y="150"/>
                  </a:cubicBezTo>
                  <a:cubicBezTo>
                    <a:pt x="534" y="150"/>
                    <a:pt x="536" y="149"/>
                    <a:pt x="537" y="149"/>
                  </a:cubicBezTo>
                  <a:cubicBezTo>
                    <a:pt x="539" y="148"/>
                    <a:pt x="540" y="147"/>
                    <a:pt x="542" y="147"/>
                  </a:cubicBezTo>
                  <a:cubicBezTo>
                    <a:pt x="543" y="147"/>
                    <a:pt x="544" y="147"/>
                    <a:pt x="545" y="148"/>
                  </a:cubicBezTo>
                  <a:cubicBezTo>
                    <a:pt x="544" y="149"/>
                    <a:pt x="540" y="153"/>
                    <a:pt x="543" y="155"/>
                  </a:cubicBezTo>
                  <a:cubicBezTo>
                    <a:pt x="545" y="154"/>
                    <a:pt x="554" y="147"/>
                    <a:pt x="560" y="147"/>
                  </a:cubicBezTo>
                  <a:cubicBezTo>
                    <a:pt x="560" y="147"/>
                    <a:pt x="561" y="147"/>
                    <a:pt x="561" y="147"/>
                  </a:cubicBezTo>
                  <a:cubicBezTo>
                    <a:pt x="561" y="149"/>
                    <a:pt x="561" y="149"/>
                    <a:pt x="561" y="149"/>
                  </a:cubicBezTo>
                  <a:cubicBezTo>
                    <a:pt x="566" y="150"/>
                    <a:pt x="566" y="150"/>
                    <a:pt x="566" y="150"/>
                  </a:cubicBezTo>
                  <a:cubicBezTo>
                    <a:pt x="562" y="152"/>
                    <a:pt x="551" y="156"/>
                    <a:pt x="545" y="158"/>
                  </a:cubicBezTo>
                  <a:cubicBezTo>
                    <a:pt x="547" y="160"/>
                    <a:pt x="545" y="159"/>
                    <a:pt x="549" y="161"/>
                  </a:cubicBezTo>
                  <a:cubicBezTo>
                    <a:pt x="549" y="162"/>
                    <a:pt x="548" y="162"/>
                    <a:pt x="547" y="162"/>
                  </a:cubicBezTo>
                  <a:cubicBezTo>
                    <a:pt x="546" y="162"/>
                    <a:pt x="545" y="162"/>
                    <a:pt x="545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553" y="165"/>
                    <a:pt x="554" y="165"/>
                    <a:pt x="555" y="165"/>
                  </a:cubicBezTo>
                  <a:cubicBezTo>
                    <a:pt x="556" y="165"/>
                    <a:pt x="556" y="165"/>
                    <a:pt x="557" y="165"/>
                  </a:cubicBezTo>
                  <a:cubicBezTo>
                    <a:pt x="557" y="165"/>
                    <a:pt x="558" y="165"/>
                    <a:pt x="558" y="165"/>
                  </a:cubicBezTo>
                  <a:cubicBezTo>
                    <a:pt x="559" y="165"/>
                    <a:pt x="560" y="165"/>
                    <a:pt x="561" y="164"/>
                  </a:cubicBezTo>
                  <a:cubicBezTo>
                    <a:pt x="550" y="163"/>
                    <a:pt x="550" y="163"/>
                    <a:pt x="550" y="163"/>
                  </a:cubicBezTo>
                  <a:cubicBezTo>
                    <a:pt x="551" y="161"/>
                    <a:pt x="555" y="159"/>
                    <a:pt x="559" y="159"/>
                  </a:cubicBezTo>
                  <a:cubicBezTo>
                    <a:pt x="561" y="159"/>
                    <a:pt x="563" y="159"/>
                    <a:pt x="565" y="160"/>
                  </a:cubicBezTo>
                  <a:cubicBezTo>
                    <a:pt x="566" y="162"/>
                    <a:pt x="561" y="165"/>
                    <a:pt x="561" y="166"/>
                  </a:cubicBezTo>
                  <a:cubicBezTo>
                    <a:pt x="561" y="166"/>
                    <a:pt x="561" y="166"/>
                    <a:pt x="562" y="166"/>
                  </a:cubicBezTo>
                  <a:cubicBezTo>
                    <a:pt x="564" y="166"/>
                    <a:pt x="567" y="167"/>
                    <a:pt x="567" y="168"/>
                  </a:cubicBezTo>
                  <a:cubicBezTo>
                    <a:pt x="564" y="168"/>
                    <a:pt x="564" y="168"/>
                    <a:pt x="564" y="168"/>
                  </a:cubicBezTo>
                  <a:cubicBezTo>
                    <a:pt x="565" y="169"/>
                    <a:pt x="566" y="169"/>
                    <a:pt x="567" y="169"/>
                  </a:cubicBezTo>
                  <a:cubicBezTo>
                    <a:pt x="567" y="169"/>
                    <a:pt x="568" y="169"/>
                    <a:pt x="568" y="169"/>
                  </a:cubicBezTo>
                  <a:cubicBezTo>
                    <a:pt x="569" y="169"/>
                    <a:pt x="569" y="169"/>
                    <a:pt x="569" y="169"/>
                  </a:cubicBezTo>
                  <a:cubicBezTo>
                    <a:pt x="571" y="169"/>
                    <a:pt x="572" y="169"/>
                    <a:pt x="573" y="171"/>
                  </a:cubicBezTo>
                  <a:cubicBezTo>
                    <a:pt x="574" y="172"/>
                    <a:pt x="575" y="176"/>
                    <a:pt x="576" y="176"/>
                  </a:cubicBezTo>
                  <a:cubicBezTo>
                    <a:pt x="576" y="176"/>
                    <a:pt x="576" y="176"/>
                    <a:pt x="576" y="175"/>
                  </a:cubicBezTo>
                  <a:cubicBezTo>
                    <a:pt x="576" y="171"/>
                    <a:pt x="581" y="161"/>
                    <a:pt x="584" y="159"/>
                  </a:cubicBezTo>
                  <a:cubicBezTo>
                    <a:pt x="584" y="160"/>
                    <a:pt x="589" y="166"/>
                    <a:pt x="589" y="168"/>
                  </a:cubicBezTo>
                  <a:cubicBezTo>
                    <a:pt x="590" y="172"/>
                    <a:pt x="583" y="173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4" y="175"/>
                    <a:pt x="585" y="175"/>
                    <a:pt x="586" y="175"/>
                  </a:cubicBezTo>
                  <a:cubicBezTo>
                    <a:pt x="587" y="176"/>
                    <a:pt x="584" y="177"/>
                    <a:pt x="587" y="178"/>
                  </a:cubicBezTo>
                  <a:cubicBezTo>
                    <a:pt x="588" y="178"/>
                    <a:pt x="588" y="177"/>
                    <a:pt x="589" y="177"/>
                  </a:cubicBezTo>
                  <a:cubicBezTo>
                    <a:pt x="589" y="177"/>
                    <a:pt x="590" y="178"/>
                    <a:pt x="590" y="178"/>
                  </a:cubicBezTo>
                  <a:cubicBezTo>
                    <a:pt x="591" y="178"/>
                    <a:pt x="591" y="179"/>
                    <a:pt x="591" y="179"/>
                  </a:cubicBezTo>
                  <a:cubicBezTo>
                    <a:pt x="591" y="179"/>
                    <a:pt x="591" y="178"/>
                    <a:pt x="590" y="176"/>
                  </a:cubicBezTo>
                  <a:cubicBezTo>
                    <a:pt x="593" y="177"/>
                    <a:pt x="593" y="179"/>
                    <a:pt x="596" y="180"/>
                  </a:cubicBezTo>
                  <a:cubicBezTo>
                    <a:pt x="596" y="178"/>
                    <a:pt x="601" y="177"/>
                    <a:pt x="604" y="177"/>
                  </a:cubicBezTo>
                  <a:cubicBezTo>
                    <a:pt x="605" y="177"/>
                    <a:pt x="605" y="177"/>
                    <a:pt x="606" y="177"/>
                  </a:cubicBezTo>
                  <a:cubicBezTo>
                    <a:pt x="605" y="177"/>
                    <a:pt x="605" y="179"/>
                    <a:pt x="605" y="179"/>
                  </a:cubicBezTo>
                  <a:cubicBezTo>
                    <a:pt x="611" y="183"/>
                    <a:pt x="613" y="186"/>
                    <a:pt x="618" y="189"/>
                  </a:cubicBezTo>
                  <a:cubicBezTo>
                    <a:pt x="619" y="190"/>
                    <a:pt x="621" y="192"/>
                    <a:pt x="619" y="193"/>
                  </a:cubicBezTo>
                  <a:cubicBezTo>
                    <a:pt x="619" y="193"/>
                    <a:pt x="620" y="192"/>
                    <a:pt x="621" y="192"/>
                  </a:cubicBezTo>
                  <a:cubicBezTo>
                    <a:pt x="621" y="192"/>
                    <a:pt x="622" y="193"/>
                    <a:pt x="623" y="193"/>
                  </a:cubicBezTo>
                  <a:cubicBezTo>
                    <a:pt x="623" y="194"/>
                    <a:pt x="623" y="195"/>
                    <a:pt x="623" y="195"/>
                  </a:cubicBezTo>
                  <a:cubicBezTo>
                    <a:pt x="622" y="195"/>
                    <a:pt x="622" y="194"/>
                    <a:pt x="622" y="194"/>
                  </a:cubicBezTo>
                  <a:cubicBezTo>
                    <a:pt x="621" y="194"/>
                    <a:pt x="621" y="194"/>
                    <a:pt x="620" y="194"/>
                  </a:cubicBezTo>
                  <a:cubicBezTo>
                    <a:pt x="620" y="194"/>
                    <a:pt x="619" y="194"/>
                    <a:pt x="620" y="196"/>
                  </a:cubicBezTo>
                  <a:cubicBezTo>
                    <a:pt x="620" y="195"/>
                    <a:pt x="621" y="195"/>
                    <a:pt x="621" y="195"/>
                  </a:cubicBezTo>
                  <a:cubicBezTo>
                    <a:pt x="623" y="195"/>
                    <a:pt x="626" y="196"/>
                    <a:pt x="628" y="196"/>
                  </a:cubicBezTo>
                  <a:cubicBezTo>
                    <a:pt x="629" y="193"/>
                    <a:pt x="623" y="192"/>
                    <a:pt x="620" y="192"/>
                  </a:cubicBezTo>
                  <a:cubicBezTo>
                    <a:pt x="622" y="190"/>
                    <a:pt x="625" y="188"/>
                    <a:pt x="629" y="188"/>
                  </a:cubicBezTo>
                  <a:cubicBezTo>
                    <a:pt x="631" y="188"/>
                    <a:pt x="633" y="189"/>
                    <a:pt x="635" y="189"/>
                  </a:cubicBezTo>
                  <a:cubicBezTo>
                    <a:pt x="640" y="191"/>
                    <a:pt x="636" y="192"/>
                    <a:pt x="636" y="192"/>
                  </a:cubicBezTo>
                  <a:cubicBezTo>
                    <a:pt x="637" y="192"/>
                    <a:pt x="637" y="192"/>
                    <a:pt x="637" y="192"/>
                  </a:cubicBezTo>
                  <a:cubicBezTo>
                    <a:pt x="639" y="194"/>
                    <a:pt x="641" y="194"/>
                    <a:pt x="643" y="194"/>
                  </a:cubicBezTo>
                  <a:cubicBezTo>
                    <a:pt x="644" y="194"/>
                    <a:pt x="645" y="194"/>
                    <a:pt x="645" y="194"/>
                  </a:cubicBezTo>
                  <a:cubicBezTo>
                    <a:pt x="646" y="194"/>
                    <a:pt x="647" y="194"/>
                    <a:pt x="648" y="194"/>
                  </a:cubicBezTo>
                  <a:cubicBezTo>
                    <a:pt x="649" y="194"/>
                    <a:pt x="651" y="195"/>
                    <a:pt x="653" y="197"/>
                  </a:cubicBezTo>
                  <a:cubicBezTo>
                    <a:pt x="654" y="201"/>
                    <a:pt x="650" y="201"/>
                    <a:pt x="650" y="203"/>
                  </a:cubicBezTo>
                  <a:cubicBezTo>
                    <a:pt x="646" y="202"/>
                    <a:pt x="645" y="199"/>
                    <a:pt x="643" y="197"/>
                  </a:cubicBezTo>
                  <a:cubicBezTo>
                    <a:pt x="645" y="200"/>
                    <a:pt x="645" y="200"/>
                    <a:pt x="645" y="200"/>
                  </a:cubicBezTo>
                  <a:cubicBezTo>
                    <a:pt x="645" y="200"/>
                    <a:pt x="645" y="200"/>
                    <a:pt x="645" y="200"/>
                  </a:cubicBezTo>
                  <a:cubicBezTo>
                    <a:pt x="643" y="200"/>
                    <a:pt x="641" y="199"/>
                    <a:pt x="640" y="198"/>
                  </a:cubicBezTo>
                  <a:cubicBezTo>
                    <a:pt x="641" y="201"/>
                    <a:pt x="653" y="207"/>
                    <a:pt x="658" y="213"/>
                  </a:cubicBezTo>
                  <a:cubicBezTo>
                    <a:pt x="659" y="213"/>
                    <a:pt x="660" y="213"/>
                    <a:pt x="660" y="213"/>
                  </a:cubicBezTo>
                  <a:cubicBezTo>
                    <a:pt x="661" y="213"/>
                    <a:pt x="662" y="213"/>
                    <a:pt x="662" y="212"/>
                  </a:cubicBezTo>
                  <a:cubicBezTo>
                    <a:pt x="660" y="211"/>
                    <a:pt x="660" y="211"/>
                    <a:pt x="660" y="211"/>
                  </a:cubicBezTo>
                  <a:cubicBezTo>
                    <a:pt x="660" y="209"/>
                    <a:pt x="660" y="209"/>
                    <a:pt x="661" y="209"/>
                  </a:cubicBezTo>
                  <a:cubicBezTo>
                    <a:pt x="662" y="209"/>
                    <a:pt x="662" y="209"/>
                    <a:pt x="662" y="209"/>
                  </a:cubicBezTo>
                  <a:cubicBezTo>
                    <a:pt x="662" y="209"/>
                    <a:pt x="663" y="209"/>
                    <a:pt x="663" y="209"/>
                  </a:cubicBezTo>
                  <a:cubicBezTo>
                    <a:pt x="663" y="209"/>
                    <a:pt x="664" y="209"/>
                    <a:pt x="663" y="208"/>
                  </a:cubicBezTo>
                  <a:cubicBezTo>
                    <a:pt x="666" y="209"/>
                    <a:pt x="671" y="209"/>
                    <a:pt x="674" y="212"/>
                  </a:cubicBezTo>
                  <a:cubicBezTo>
                    <a:pt x="673" y="215"/>
                    <a:pt x="673" y="215"/>
                    <a:pt x="673" y="215"/>
                  </a:cubicBezTo>
                  <a:cubicBezTo>
                    <a:pt x="673" y="214"/>
                    <a:pt x="671" y="212"/>
                    <a:pt x="670" y="212"/>
                  </a:cubicBezTo>
                  <a:cubicBezTo>
                    <a:pt x="670" y="212"/>
                    <a:pt x="670" y="212"/>
                    <a:pt x="670" y="212"/>
                  </a:cubicBezTo>
                  <a:cubicBezTo>
                    <a:pt x="670" y="212"/>
                    <a:pt x="670" y="212"/>
                    <a:pt x="670" y="212"/>
                  </a:cubicBezTo>
                  <a:cubicBezTo>
                    <a:pt x="671" y="212"/>
                    <a:pt x="672" y="214"/>
                    <a:pt x="673" y="215"/>
                  </a:cubicBezTo>
                  <a:cubicBezTo>
                    <a:pt x="673" y="216"/>
                    <a:pt x="674" y="218"/>
                    <a:pt x="676" y="218"/>
                  </a:cubicBezTo>
                  <a:cubicBezTo>
                    <a:pt x="676" y="218"/>
                    <a:pt x="677" y="217"/>
                    <a:pt x="677" y="217"/>
                  </a:cubicBezTo>
                  <a:cubicBezTo>
                    <a:pt x="676" y="214"/>
                    <a:pt x="676" y="214"/>
                    <a:pt x="676" y="214"/>
                  </a:cubicBezTo>
                  <a:cubicBezTo>
                    <a:pt x="679" y="214"/>
                    <a:pt x="684" y="214"/>
                    <a:pt x="687" y="217"/>
                  </a:cubicBezTo>
                  <a:cubicBezTo>
                    <a:pt x="687" y="213"/>
                    <a:pt x="686" y="217"/>
                    <a:pt x="685" y="212"/>
                  </a:cubicBezTo>
                  <a:cubicBezTo>
                    <a:pt x="685" y="213"/>
                    <a:pt x="685" y="214"/>
                    <a:pt x="685" y="214"/>
                  </a:cubicBezTo>
                  <a:cubicBezTo>
                    <a:pt x="684" y="214"/>
                    <a:pt x="683" y="213"/>
                    <a:pt x="681" y="212"/>
                  </a:cubicBezTo>
                  <a:cubicBezTo>
                    <a:pt x="680" y="211"/>
                    <a:pt x="679" y="211"/>
                    <a:pt x="679" y="211"/>
                  </a:cubicBezTo>
                  <a:cubicBezTo>
                    <a:pt x="678" y="211"/>
                    <a:pt x="678" y="211"/>
                    <a:pt x="678" y="212"/>
                  </a:cubicBezTo>
                  <a:cubicBezTo>
                    <a:pt x="677" y="208"/>
                    <a:pt x="675" y="208"/>
                    <a:pt x="673" y="203"/>
                  </a:cubicBezTo>
                  <a:cubicBezTo>
                    <a:pt x="673" y="204"/>
                    <a:pt x="673" y="205"/>
                    <a:pt x="673" y="205"/>
                  </a:cubicBezTo>
                  <a:cubicBezTo>
                    <a:pt x="672" y="205"/>
                    <a:pt x="672" y="204"/>
                    <a:pt x="671" y="203"/>
                  </a:cubicBezTo>
                  <a:cubicBezTo>
                    <a:pt x="671" y="203"/>
                    <a:pt x="671" y="203"/>
                    <a:pt x="671" y="203"/>
                  </a:cubicBezTo>
                  <a:cubicBezTo>
                    <a:pt x="670" y="204"/>
                    <a:pt x="670" y="204"/>
                    <a:pt x="670" y="204"/>
                  </a:cubicBezTo>
                  <a:cubicBezTo>
                    <a:pt x="670" y="203"/>
                    <a:pt x="670" y="203"/>
                    <a:pt x="670" y="203"/>
                  </a:cubicBezTo>
                  <a:cubicBezTo>
                    <a:pt x="670" y="204"/>
                    <a:pt x="670" y="204"/>
                    <a:pt x="670" y="204"/>
                  </a:cubicBezTo>
                  <a:cubicBezTo>
                    <a:pt x="670" y="204"/>
                    <a:pt x="670" y="204"/>
                    <a:pt x="670" y="204"/>
                  </a:cubicBezTo>
                  <a:cubicBezTo>
                    <a:pt x="670" y="205"/>
                    <a:pt x="671" y="205"/>
                    <a:pt x="671" y="206"/>
                  </a:cubicBezTo>
                  <a:cubicBezTo>
                    <a:pt x="670" y="206"/>
                    <a:pt x="670" y="206"/>
                    <a:pt x="669" y="206"/>
                  </a:cubicBezTo>
                  <a:cubicBezTo>
                    <a:pt x="667" y="206"/>
                    <a:pt x="663" y="204"/>
                    <a:pt x="661" y="204"/>
                  </a:cubicBezTo>
                  <a:cubicBezTo>
                    <a:pt x="660" y="202"/>
                    <a:pt x="663" y="203"/>
                    <a:pt x="662" y="202"/>
                  </a:cubicBezTo>
                  <a:cubicBezTo>
                    <a:pt x="659" y="202"/>
                    <a:pt x="659" y="202"/>
                    <a:pt x="659" y="202"/>
                  </a:cubicBezTo>
                  <a:cubicBezTo>
                    <a:pt x="660" y="200"/>
                    <a:pt x="658" y="197"/>
                    <a:pt x="660" y="197"/>
                  </a:cubicBezTo>
                  <a:cubicBezTo>
                    <a:pt x="660" y="197"/>
                    <a:pt x="661" y="197"/>
                    <a:pt x="661" y="197"/>
                  </a:cubicBezTo>
                  <a:cubicBezTo>
                    <a:pt x="658" y="195"/>
                    <a:pt x="658" y="195"/>
                    <a:pt x="658" y="195"/>
                  </a:cubicBezTo>
                  <a:cubicBezTo>
                    <a:pt x="657" y="193"/>
                    <a:pt x="654" y="190"/>
                    <a:pt x="652" y="190"/>
                  </a:cubicBezTo>
                  <a:cubicBezTo>
                    <a:pt x="651" y="189"/>
                    <a:pt x="649" y="189"/>
                    <a:pt x="648" y="189"/>
                  </a:cubicBezTo>
                  <a:cubicBezTo>
                    <a:pt x="648" y="189"/>
                    <a:pt x="648" y="189"/>
                    <a:pt x="648" y="189"/>
                  </a:cubicBezTo>
                  <a:cubicBezTo>
                    <a:pt x="648" y="189"/>
                    <a:pt x="648" y="189"/>
                    <a:pt x="648" y="189"/>
                  </a:cubicBezTo>
                  <a:cubicBezTo>
                    <a:pt x="648" y="189"/>
                    <a:pt x="648" y="189"/>
                    <a:pt x="648" y="189"/>
                  </a:cubicBezTo>
                  <a:cubicBezTo>
                    <a:pt x="642" y="187"/>
                    <a:pt x="642" y="187"/>
                    <a:pt x="642" y="187"/>
                  </a:cubicBezTo>
                  <a:cubicBezTo>
                    <a:pt x="642" y="187"/>
                    <a:pt x="642" y="187"/>
                    <a:pt x="642" y="187"/>
                  </a:cubicBezTo>
                  <a:cubicBezTo>
                    <a:pt x="637" y="183"/>
                    <a:pt x="629" y="183"/>
                    <a:pt x="624" y="176"/>
                  </a:cubicBezTo>
                  <a:cubicBezTo>
                    <a:pt x="624" y="176"/>
                    <a:pt x="624" y="176"/>
                    <a:pt x="624" y="176"/>
                  </a:cubicBezTo>
                  <a:cubicBezTo>
                    <a:pt x="624" y="176"/>
                    <a:pt x="624" y="176"/>
                    <a:pt x="624" y="176"/>
                  </a:cubicBezTo>
                  <a:cubicBezTo>
                    <a:pt x="622" y="175"/>
                    <a:pt x="620" y="175"/>
                    <a:pt x="617" y="172"/>
                  </a:cubicBezTo>
                  <a:cubicBezTo>
                    <a:pt x="617" y="171"/>
                    <a:pt x="617" y="171"/>
                    <a:pt x="617" y="171"/>
                  </a:cubicBezTo>
                  <a:cubicBezTo>
                    <a:pt x="615" y="170"/>
                    <a:pt x="612" y="166"/>
                    <a:pt x="610" y="166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0"/>
                    <a:pt x="598" y="158"/>
                    <a:pt x="594" y="155"/>
                  </a:cubicBezTo>
                  <a:cubicBezTo>
                    <a:pt x="593" y="157"/>
                    <a:pt x="593" y="157"/>
                    <a:pt x="593" y="157"/>
                  </a:cubicBezTo>
                  <a:cubicBezTo>
                    <a:pt x="590" y="155"/>
                    <a:pt x="587" y="154"/>
                    <a:pt x="582" y="153"/>
                  </a:cubicBezTo>
                  <a:cubicBezTo>
                    <a:pt x="582" y="155"/>
                    <a:pt x="582" y="155"/>
                    <a:pt x="582" y="155"/>
                  </a:cubicBezTo>
                  <a:cubicBezTo>
                    <a:pt x="578" y="155"/>
                    <a:pt x="574" y="149"/>
                    <a:pt x="569" y="147"/>
                  </a:cubicBezTo>
                  <a:cubicBezTo>
                    <a:pt x="569" y="147"/>
                    <a:pt x="569" y="147"/>
                    <a:pt x="569" y="147"/>
                  </a:cubicBezTo>
                  <a:cubicBezTo>
                    <a:pt x="570" y="147"/>
                    <a:pt x="571" y="148"/>
                    <a:pt x="571" y="148"/>
                  </a:cubicBezTo>
                  <a:cubicBezTo>
                    <a:pt x="567" y="141"/>
                    <a:pt x="557" y="145"/>
                    <a:pt x="553" y="139"/>
                  </a:cubicBezTo>
                  <a:cubicBezTo>
                    <a:pt x="553" y="139"/>
                    <a:pt x="553" y="139"/>
                    <a:pt x="553" y="139"/>
                  </a:cubicBezTo>
                  <a:cubicBezTo>
                    <a:pt x="551" y="139"/>
                    <a:pt x="550" y="138"/>
                    <a:pt x="550" y="137"/>
                  </a:cubicBezTo>
                  <a:cubicBezTo>
                    <a:pt x="550" y="138"/>
                    <a:pt x="550" y="138"/>
                    <a:pt x="550" y="138"/>
                  </a:cubicBezTo>
                  <a:cubicBezTo>
                    <a:pt x="549" y="137"/>
                    <a:pt x="549" y="137"/>
                    <a:pt x="549" y="137"/>
                  </a:cubicBezTo>
                  <a:cubicBezTo>
                    <a:pt x="549" y="137"/>
                    <a:pt x="548" y="136"/>
                    <a:pt x="548" y="135"/>
                  </a:cubicBezTo>
                  <a:cubicBezTo>
                    <a:pt x="548" y="136"/>
                    <a:pt x="549" y="137"/>
                    <a:pt x="549" y="137"/>
                  </a:cubicBezTo>
                  <a:cubicBezTo>
                    <a:pt x="548" y="137"/>
                    <a:pt x="546" y="136"/>
                    <a:pt x="544" y="136"/>
                  </a:cubicBezTo>
                  <a:cubicBezTo>
                    <a:pt x="545" y="133"/>
                    <a:pt x="545" y="133"/>
                    <a:pt x="545" y="133"/>
                  </a:cubicBezTo>
                  <a:cubicBezTo>
                    <a:pt x="544" y="133"/>
                    <a:pt x="544" y="133"/>
                    <a:pt x="544" y="133"/>
                  </a:cubicBezTo>
                  <a:cubicBezTo>
                    <a:pt x="544" y="133"/>
                    <a:pt x="544" y="133"/>
                    <a:pt x="544" y="133"/>
                  </a:cubicBezTo>
                  <a:cubicBezTo>
                    <a:pt x="543" y="133"/>
                    <a:pt x="543" y="134"/>
                    <a:pt x="543" y="136"/>
                  </a:cubicBezTo>
                  <a:cubicBezTo>
                    <a:pt x="542" y="136"/>
                    <a:pt x="542" y="136"/>
                    <a:pt x="542" y="136"/>
                  </a:cubicBezTo>
                  <a:cubicBezTo>
                    <a:pt x="541" y="136"/>
                    <a:pt x="541" y="136"/>
                    <a:pt x="540" y="136"/>
                  </a:cubicBezTo>
                  <a:cubicBezTo>
                    <a:pt x="540" y="132"/>
                    <a:pt x="535" y="135"/>
                    <a:pt x="535" y="130"/>
                  </a:cubicBezTo>
                  <a:cubicBezTo>
                    <a:pt x="535" y="131"/>
                    <a:pt x="535" y="131"/>
                    <a:pt x="534" y="131"/>
                  </a:cubicBezTo>
                  <a:cubicBezTo>
                    <a:pt x="533" y="131"/>
                    <a:pt x="532" y="130"/>
                    <a:pt x="531" y="130"/>
                  </a:cubicBezTo>
                  <a:cubicBezTo>
                    <a:pt x="530" y="130"/>
                    <a:pt x="529" y="130"/>
                    <a:pt x="527" y="130"/>
                  </a:cubicBezTo>
                  <a:cubicBezTo>
                    <a:pt x="526" y="130"/>
                    <a:pt x="525" y="130"/>
                    <a:pt x="525" y="130"/>
                  </a:cubicBezTo>
                  <a:cubicBezTo>
                    <a:pt x="523" y="129"/>
                    <a:pt x="522" y="128"/>
                    <a:pt x="520" y="128"/>
                  </a:cubicBezTo>
                  <a:cubicBezTo>
                    <a:pt x="520" y="128"/>
                    <a:pt x="520" y="128"/>
                    <a:pt x="520" y="128"/>
                  </a:cubicBezTo>
                  <a:cubicBezTo>
                    <a:pt x="520" y="125"/>
                    <a:pt x="520" y="125"/>
                    <a:pt x="520" y="125"/>
                  </a:cubicBezTo>
                  <a:cubicBezTo>
                    <a:pt x="515" y="127"/>
                    <a:pt x="515" y="127"/>
                    <a:pt x="515" y="127"/>
                  </a:cubicBezTo>
                  <a:cubicBezTo>
                    <a:pt x="513" y="124"/>
                    <a:pt x="512" y="123"/>
                    <a:pt x="516" y="122"/>
                  </a:cubicBezTo>
                  <a:cubicBezTo>
                    <a:pt x="515" y="122"/>
                    <a:pt x="514" y="122"/>
                    <a:pt x="513" y="122"/>
                  </a:cubicBezTo>
                  <a:cubicBezTo>
                    <a:pt x="512" y="122"/>
                    <a:pt x="511" y="122"/>
                    <a:pt x="510" y="122"/>
                  </a:cubicBezTo>
                  <a:cubicBezTo>
                    <a:pt x="509" y="122"/>
                    <a:pt x="509" y="121"/>
                    <a:pt x="508" y="121"/>
                  </a:cubicBezTo>
                  <a:cubicBezTo>
                    <a:pt x="507" y="121"/>
                    <a:pt x="506" y="122"/>
                    <a:pt x="504" y="122"/>
                  </a:cubicBezTo>
                  <a:cubicBezTo>
                    <a:pt x="505" y="120"/>
                    <a:pt x="505" y="120"/>
                    <a:pt x="505" y="120"/>
                  </a:cubicBezTo>
                  <a:cubicBezTo>
                    <a:pt x="503" y="119"/>
                    <a:pt x="500" y="121"/>
                    <a:pt x="499" y="119"/>
                  </a:cubicBezTo>
                  <a:cubicBezTo>
                    <a:pt x="497" y="114"/>
                    <a:pt x="480" y="110"/>
                    <a:pt x="471" y="103"/>
                  </a:cubicBezTo>
                  <a:cubicBezTo>
                    <a:pt x="471" y="104"/>
                    <a:pt x="471" y="105"/>
                    <a:pt x="471" y="105"/>
                  </a:cubicBezTo>
                  <a:cubicBezTo>
                    <a:pt x="470" y="105"/>
                    <a:pt x="469" y="104"/>
                    <a:pt x="469" y="103"/>
                  </a:cubicBezTo>
                  <a:cubicBezTo>
                    <a:pt x="468" y="102"/>
                    <a:pt x="467" y="101"/>
                    <a:pt x="466" y="101"/>
                  </a:cubicBezTo>
                  <a:cubicBezTo>
                    <a:pt x="466" y="101"/>
                    <a:pt x="466" y="102"/>
                    <a:pt x="465" y="102"/>
                  </a:cubicBezTo>
                  <a:cubicBezTo>
                    <a:pt x="465" y="101"/>
                    <a:pt x="464" y="100"/>
                    <a:pt x="466" y="99"/>
                  </a:cubicBezTo>
                  <a:cubicBezTo>
                    <a:pt x="462" y="98"/>
                    <a:pt x="460" y="95"/>
                    <a:pt x="457" y="95"/>
                  </a:cubicBezTo>
                  <a:cubicBezTo>
                    <a:pt x="456" y="95"/>
                    <a:pt x="455" y="95"/>
                    <a:pt x="454" y="96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6" y="94"/>
                    <a:pt x="455" y="94"/>
                    <a:pt x="455" y="94"/>
                  </a:cubicBezTo>
                  <a:cubicBezTo>
                    <a:pt x="454" y="94"/>
                    <a:pt x="454" y="94"/>
                    <a:pt x="454" y="93"/>
                  </a:cubicBezTo>
                  <a:cubicBezTo>
                    <a:pt x="453" y="92"/>
                    <a:pt x="455" y="92"/>
                    <a:pt x="456" y="92"/>
                  </a:cubicBezTo>
                  <a:cubicBezTo>
                    <a:pt x="455" y="92"/>
                    <a:pt x="454" y="91"/>
                    <a:pt x="453" y="91"/>
                  </a:cubicBezTo>
                  <a:cubicBezTo>
                    <a:pt x="450" y="91"/>
                    <a:pt x="448" y="94"/>
                    <a:pt x="447" y="97"/>
                  </a:cubicBezTo>
                  <a:cubicBezTo>
                    <a:pt x="445" y="95"/>
                    <a:pt x="444" y="95"/>
                    <a:pt x="443" y="95"/>
                  </a:cubicBezTo>
                  <a:cubicBezTo>
                    <a:pt x="442" y="95"/>
                    <a:pt x="441" y="95"/>
                    <a:pt x="440" y="96"/>
                  </a:cubicBezTo>
                  <a:cubicBezTo>
                    <a:pt x="440" y="94"/>
                    <a:pt x="439" y="93"/>
                    <a:pt x="441" y="93"/>
                  </a:cubicBezTo>
                  <a:cubicBezTo>
                    <a:pt x="441" y="93"/>
                    <a:pt x="442" y="93"/>
                    <a:pt x="442" y="93"/>
                  </a:cubicBezTo>
                  <a:cubicBezTo>
                    <a:pt x="441" y="92"/>
                    <a:pt x="435" y="89"/>
                    <a:pt x="432" y="89"/>
                  </a:cubicBezTo>
                  <a:cubicBezTo>
                    <a:pt x="431" y="89"/>
                    <a:pt x="430" y="89"/>
                    <a:pt x="430" y="90"/>
                  </a:cubicBezTo>
                  <a:cubicBezTo>
                    <a:pt x="430" y="89"/>
                    <a:pt x="428" y="89"/>
                    <a:pt x="427" y="89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23" y="87"/>
                    <a:pt x="423" y="87"/>
                    <a:pt x="418" y="86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8" y="87"/>
                    <a:pt x="418" y="88"/>
                    <a:pt x="417" y="88"/>
                  </a:cubicBezTo>
                  <a:cubicBezTo>
                    <a:pt x="416" y="88"/>
                    <a:pt x="415" y="86"/>
                    <a:pt x="412" y="85"/>
                  </a:cubicBezTo>
                  <a:cubicBezTo>
                    <a:pt x="412" y="85"/>
                    <a:pt x="412" y="85"/>
                    <a:pt x="412" y="85"/>
                  </a:cubicBezTo>
                  <a:cubicBezTo>
                    <a:pt x="406" y="80"/>
                    <a:pt x="409" y="85"/>
                    <a:pt x="402" y="79"/>
                  </a:cubicBezTo>
                  <a:cubicBezTo>
                    <a:pt x="402" y="82"/>
                    <a:pt x="402" y="82"/>
                    <a:pt x="402" y="82"/>
                  </a:cubicBezTo>
                  <a:cubicBezTo>
                    <a:pt x="401" y="83"/>
                    <a:pt x="401" y="83"/>
                    <a:pt x="400" y="83"/>
                  </a:cubicBezTo>
                  <a:cubicBezTo>
                    <a:pt x="399" y="83"/>
                    <a:pt x="398" y="81"/>
                    <a:pt x="396" y="80"/>
                  </a:cubicBezTo>
                  <a:cubicBezTo>
                    <a:pt x="395" y="78"/>
                    <a:pt x="393" y="77"/>
                    <a:pt x="391" y="77"/>
                  </a:cubicBezTo>
                  <a:cubicBezTo>
                    <a:pt x="391" y="77"/>
                    <a:pt x="391" y="77"/>
                    <a:pt x="391" y="77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89" y="79"/>
                    <a:pt x="388" y="70"/>
                    <a:pt x="385" y="68"/>
                  </a:cubicBezTo>
                  <a:cubicBezTo>
                    <a:pt x="385" y="68"/>
                    <a:pt x="386" y="68"/>
                    <a:pt x="386" y="68"/>
                  </a:cubicBezTo>
                  <a:cubicBezTo>
                    <a:pt x="386" y="68"/>
                    <a:pt x="386" y="68"/>
                    <a:pt x="387" y="68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87" y="68"/>
                    <a:pt x="387" y="68"/>
                    <a:pt x="387" y="68"/>
                  </a:cubicBezTo>
                  <a:cubicBezTo>
                    <a:pt x="386" y="67"/>
                    <a:pt x="385" y="66"/>
                    <a:pt x="385" y="66"/>
                  </a:cubicBezTo>
                  <a:cubicBezTo>
                    <a:pt x="384" y="66"/>
                    <a:pt x="384" y="67"/>
                    <a:pt x="384" y="68"/>
                  </a:cubicBezTo>
                  <a:cubicBezTo>
                    <a:pt x="383" y="69"/>
                    <a:pt x="383" y="70"/>
                    <a:pt x="382" y="70"/>
                  </a:cubicBezTo>
                  <a:cubicBezTo>
                    <a:pt x="381" y="70"/>
                    <a:pt x="381" y="70"/>
                    <a:pt x="381" y="70"/>
                  </a:cubicBezTo>
                  <a:cubicBezTo>
                    <a:pt x="380" y="68"/>
                    <a:pt x="383" y="66"/>
                    <a:pt x="380" y="65"/>
                  </a:cubicBezTo>
                  <a:cubicBezTo>
                    <a:pt x="380" y="64"/>
                    <a:pt x="379" y="64"/>
                    <a:pt x="378" y="64"/>
                  </a:cubicBezTo>
                  <a:cubicBezTo>
                    <a:pt x="377" y="64"/>
                    <a:pt x="376" y="64"/>
                    <a:pt x="375" y="64"/>
                  </a:cubicBezTo>
                  <a:cubicBezTo>
                    <a:pt x="374" y="65"/>
                    <a:pt x="373" y="65"/>
                    <a:pt x="372" y="65"/>
                  </a:cubicBezTo>
                  <a:cubicBezTo>
                    <a:pt x="369" y="65"/>
                    <a:pt x="367" y="64"/>
                    <a:pt x="366" y="63"/>
                  </a:cubicBezTo>
                  <a:cubicBezTo>
                    <a:pt x="366" y="64"/>
                    <a:pt x="367" y="65"/>
                    <a:pt x="364" y="66"/>
                  </a:cubicBezTo>
                  <a:cubicBezTo>
                    <a:pt x="361" y="65"/>
                    <a:pt x="358" y="61"/>
                    <a:pt x="354" y="61"/>
                  </a:cubicBezTo>
                  <a:cubicBezTo>
                    <a:pt x="354" y="61"/>
                    <a:pt x="353" y="61"/>
                    <a:pt x="352" y="61"/>
                  </a:cubicBezTo>
                  <a:cubicBezTo>
                    <a:pt x="352" y="61"/>
                    <a:pt x="352" y="60"/>
                    <a:pt x="352" y="60"/>
                  </a:cubicBezTo>
                  <a:cubicBezTo>
                    <a:pt x="352" y="60"/>
                    <a:pt x="351" y="60"/>
                    <a:pt x="351" y="60"/>
                  </a:cubicBezTo>
                  <a:cubicBezTo>
                    <a:pt x="350" y="60"/>
                    <a:pt x="349" y="60"/>
                    <a:pt x="348" y="60"/>
                  </a:cubicBezTo>
                  <a:cubicBezTo>
                    <a:pt x="347" y="60"/>
                    <a:pt x="346" y="60"/>
                    <a:pt x="345" y="60"/>
                  </a:cubicBezTo>
                  <a:cubicBezTo>
                    <a:pt x="343" y="60"/>
                    <a:pt x="342" y="60"/>
                    <a:pt x="341" y="61"/>
                  </a:cubicBezTo>
                  <a:cubicBezTo>
                    <a:pt x="341" y="52"/>
                    <a:pt x="324" y="60"/>
                    <a:pt x="326" y="53"/>
                  </a:cubicBezTo>
                  <a:cubicBezTo>
                    <a:pt x="318" y="50"/>
                    <a:pt x="318" y="50"/>
                    <a:pt x="318" y="50"/>
                  </a:cubicBezTo>
                  <a:cubicBezTo>
                    <a:pt x="318" y="50"/>
                    <a:pt x="318" y="50"/>
                    <a:pt x="318" y="50"/>
                  </a:cubicBezTo>
                  <a:cubicBezTo>
                    <a:pt x="316" y="49"/>
                    <a:pt x="315" y="49"/>
                    <a:pt x="314" y="49"/>
                  </a:cubicBezTo>
                  <a:cubicBezTo>
                    <a:pt x="311" y="49"/>
                    <a:pt x="310" y="50"/>
                    <a:pt x="309" y="50"/>
                  </a:cubicBezTo>
                  <a:cubicBezTo>
                    <a:pt x="307" y="50"/>
                    <a:pt x="309" y="49"/>
                    <a:pt x="309" y="49"/>
                  </a:cubicBezTo>
                  <a:cubicBezTo>
                    <a:pt x="305" y="47"/>
                    <a:pt x="303" y="46"/>
                    <a:pt x="300" y="46"/>
                  </a:cubicBezTo>
                  <a:cubicBezTo>
                    <a:pt x="299" y="46"/>
                    <a:pt x="297" y="47"/>
                    <a:pt x="293" y="48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2" y="45"/>
                    <a:pt x="289" y="44"/>
                    <a:pt x="287" y="42"/>
                  </a:cubicBezTo>
                  <a:cubicBezTo>
                    <a:pt x="284" y="41"/>
                    <a:pt x="280" y="39"/>
                    <a:pt x="277" y="39"/>
                  </a:cubicBezTo>
                  <a:cubicBezTo>
                    <a:pt x="276" y="39"/>
                    <a:pt x="276" y="39"/>
                    <a:pt x="275" y="39"/>
                  </a:cubicBezTo>
                  <a:cubicBezTo>
                    <a:pt x="275" y="39"/>
                    <a:pt x="276" y="39"/>
                    <a:pt x="276" y="39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2" y="39"/>
                    <a:pt x="269" y="37"/>
                    <a:pt x="266" y="35"/>
                  </a:cubicBezTo>
                  <a:cubicBezTo>
                    <a:pt x="263" y="34"/>
                    <a:pt x="260" y="32"/>
                    <a:pt x="257" y="32"/>
                  </a:cubicBezTo>
                  <a:cubicBezTo>
                    <a:pt x="256" y="32"/>
                    <a:pt x="254" y="33"/>
                    <a:pt x="253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54" y="38"/>
                    <a:pt x="245" y="39"/>
                    <a:pt x="248" y="41"/>
                  </a:cubicBezTo>
                  <a:cubicBezTo>
                    <a:pt x="245" y="41"/>
                    <a:pt x="241" y="38"/>
                    <a:pt x="244" y="38"/>
                  </a:cubicBezTo>
                  <a:cubicBezTo>
                    <a:pt x="244" y="38"/>
                    <a:pt x="244" y="38"/>
                    <a:pt x="245" y="38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7" y="34"/>
                    <a:pt x="236" y="35"/>
                    <a:pt x="237" y="32"/>
                  </a:cubicBezTo>
                  <a:cubicBezTo>
                    <a:pt x="223" y="29"/>
                    <a:pt x="210" y="23"/>
                    <a:pt x="197" y="21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192" y="23"/>
                    <a:pt x="192" y="21"/>
                    <a:pt x="194" y="21"/>
                  </a:cubicBezTo>
                  <a:cubicBezTo>
                    <a:pt x="194" y="21"/>
                    <a:pt x="195" y="21"/>
                    <a:pt x="195" y="21"/>
                  </a:cubicBezTo>
                  <a:cubicBezTo>
                    <a:pt x="195" y="21"/>
                    <a:pt x="194" y="20"/>
                    <a:pt x="193" y="20"/>
                  </a:cubicBezTo>
                  <a:cubicBezTo>
                    <a:pt x="192" y="20"/>
                    <a:pt x="189" y="22"/>
                    <a:pt x="189" y="23"/>
                  </a:cubicBezTo>
                  <a:cubicBezTo>
                    <a:pt x="183" y="20"/>
                    <a:pt x="192" y="19"/>
                    <a:pt x="190" y="19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6" y="20"/>
                    <a:pt x="185" y="21"/>
                    <a:pt x="183" y="21"/>
                  </a:cubicBezTo>
                  <a:cubicBezTo>
                    <a:pt x="183" y="21"/>
                    <a:pt x="182" y="21"/>
                    <a:pt x="181" y="21"/>
                  </a:cubicBezTo>
                  <a:cubicBezTo>
                    <a:pt x="179" y="20"/>
                    <a:pt x="180" y="18"/>
                    <a:pt x="179" y="18"/>
                  </a:cubicBezTo>
                  <a:cubicBezTo>
                    <a:pt x="179" y="18"/>
                    <a:pt x="179" y="18"/>
                    <a:pt x="178" y="18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20"/>
                    <a:pt x="174" y="20"/>
                    <a:pt x="174" y="20"/>
                  </a:cubicBezTo>
                  <a:cubicBezTo>
                    <a:pt x="173" y="20"/>
                    <a:pt x="172" y="20"/>
                    <a:pt x="172" y="20"/>
                  </a:cubicBezTo>
                  <a:cubicBezTo>
                    <a:pt x="172" y="20"/>
                    <a:pt x="171" y="20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0" y="20"/>
                    <a:pt x="169" y="20"/>
                    <a:pt x="170" y="22"/>
                  </a:cubicBezTo>
                  <a:cubicBezTo>
                    <a:pt x="167" y="17"/>
                    <a:pt x="149" y="16"/>
                    <a:pt x="147" y="15"/>
                  </a:cubicBezTo>
                  <a:cubicBezTo>
                    <a:pt x="145" y="16"/>
                    <a:pt x="143" y="16"/>
                    <a:pt x="141" y="16"/>
                  </a:cubicBezTo>
                  <a:cubicBezTo>
                    <a:pt x="139" y="16"/>
                    <a:pt x="137" y="15"/>
                    <a:pt x="135" y="15"/>
                  </a:cubicBezTo>
                  <a:cubicBezTo>
                    <a:pt x="136" y="16"/>
                    <a:pt x="136" y="18"/>
                    <a:pt x="133" y="18"/>
                  </a:cubicBezTo>
                  <a:cubicBezTo>
                    <a:pt x="133" y="18"/>
                    <a:pt x="133" y="18"/>
                    <a:pt x="132" y="18"/>
                  </a:cubicBezTo>
                  <a:cubicBezTo>
                    <a:pt x="134" y="12"/>
                    <a:pt x="126" y="14"/>
                    <a:pt x="123" y="10"/>
                  </a:cubicBezTo>
                  <a:cubicBezTo>
                    <a:pt x="124" y="11"/>
                    <a:pt x="122" y="11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4" y="11"/>
                    <a:pt x="116" y="14"/>
                  </a:cubicBezTo>
                  <a:cubicBezTo>
                    <a:pt x="113" y="13"/>
                    <a:pt x="116" y="11"/>
                    <a:pt x="114" y="9"/>
                  </a:cubicBezTo>
                  <a:cubicBezTo>
                    <a:pt x="113" y="9"/>
                    <a:pt x="112" y="10"/>
                    <a:pt x="111" y="10"/>
                  </a:cubicBezTo>
                  <a:cubicBezTo>
                    <a:pt x="104" y="10"/>
                    <a:pt x="96" y="6"/>
                    <a:pt x="87" y="6"/>
                  </a:cubicBezTo>
                  <a:cubicBezTo>
                    <a:pt x="87" y="7"/>
                    <a:pt x="88" y="8"/>
                    <a:pt x="86" y="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0" y="5"/>
                    <a:pt x="80" y="7"/>
                    <a:pt x="78" y="7"/>
                  </a:cubicBezTo>
                  <a:cubicBezTo>
                    <a:pt x="78" y="7"/>
                    <a:pt x="77" y="7"/>
                    <a:pt x="76" y="6"/>
                  </a:cubicBezTo>
                  <a:cubicBezTo>
                    <a:pt x="77" y="7"/>
                    <a:pt x="77" y="8"/>
                    <a:pt x="76" y="8"/>
                  </a:cubicBezTo>
                  <a:cubicBezTo>
                    <a:pt x="58" y="2"/>
                    <a:pt x="38" y="8"/>
                    <a:pt x="19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1" name="Freeform 100">
              <a:extLst>
                <a:ext uri="{FF2B5EF4-FFF2-40B4-BE49-F238E27FC236}">
                  <a16:creationId xmlns:a16="http://schemas.microsoft.com/office/drawing/2014/main" id="{6697EFE0-CAC2-4E60-BB66-64197B31D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544"/>
              <a:ext cx="0" cy="1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2" name="Rectangle 101">
              <a:extLst>
                <a:ext uri="{FF2B5EF4-FFF2-40B4-BE49-F238E27FC236}">
                  <a16:creationId xmlns:a16="http://schemas.microsoft.com/office/drawing/2014/main" id="{E6DC2F87-9BB9-4BF4-A351-813EF3E9F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1528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3" name="Rectangle 102">
              <a:extLst>
                <a:ext uri="{FF2B5EF4-FFF2-40B4-BE49-F238E27FC236}">
                  <a16:creationId xmlns:a16="http://schemas.microsoft.com/office/drawing/2014/main" id="{9A040E39-6C46-4E81-B08E-BF09F8E50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152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4" name="Freeform 103">
              <a:extLst>
                <a:ext uri="{FF2B5EF4-FFF2-40B4-BE49-F238E27FC236}">
                  <a16:creationId xmlns:a16="http://schemas.microsoft.com/office/drawing/2014/main" id="{29D96C76-8AA0-47B7-8344-B5FA59EA9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72"/>
              <a:ext cx="1" cy="1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5" name="Freeform 104">
              <a:extLst>
                <a:ext uri="{FF2B5EF4-FFF2-40B4-BE49-F238E27FC236}">
                  <a16:creationId xmlns:a16="http://schemas.microsoft.com/office/drawing/2014/main" id="{3AD10C06-F8B8-4DD9-9BC0-E4648D562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6" y="1585"/>
              <a:ext cx="1" cy="0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1 h 2"/>
                <a:gd name="T6" fmla="*/ 0 w 3"/>
                <a:gd name="T7" fmla="*/ 0 h 2"/>
                <a:gd name="T8" fmla="*/ 2 w 3"/>
                <a:gd name="T9" fmla="*/ 2 h 2"/>
                <a:gd name="T10" fmla="*/ 3 w 3"/>
                <a:gd name="T11" fmla="*/ 1 h 2"/>
                <a:gd name="T12" fmla="*/ 3 w 3"/>
                <a:gd name="T13" fmla="*/ 1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0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3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6" name="Freeform 105">
              <a:extLst>
                <a:ext uri="{FF2B5EF4-FFF2-40B4-BE49-F238E27FC236}">
                  <a16:creationId xmlns:a16="http://schemas.microsoft.com/office/drawing/2014/main" id="{5CCEBD6B-5110-48EF-85F6-C387ABC0B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95"/>
              <a:ext cx="1" cy="1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2 w 2"/>
                <a:gd name="T5" fmla="*/ 2 h 2"/>
                <a:gd name="T6" fmla="*/ 2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7" name="Freeform 106">
              <a:extLst>
                <a:ext uri="{FF2B5EF4-FFF2-40B4-BE49-F238E27FC236}">
                  <a16:creationId xmlns:a16="http://schemas.microsoft.com/office/drawing/2014/main" id="{59C06179-7308-4B54-913E-BFA46FD51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" y="1588"/>
              <a:ext cx="2" cy="1"/>
            </a:xfrm>
            <a:custGeom>
              <a:avLst/>
              <a:gdLst>
                <a:gd name="T0" fmla="*/ 0 w 5"/>
                <a:gd name="T1" fmla="*/ 0 h 3"/>
                <a:gd name="T2" fmla="*/ 4 w 5"/>
                <a:gd name="T3" fmla="*/ 3 h 3"/>
                <a:gd name="T4" fmla="*/ 3 w 5"/>
                <a:gd name="T5" fmla="*/ 3 h 3"/>
                <a:gd name="T6" fmla="*/ 0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1"/>
                    <a:pt x="2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8" name="Freeform 107">
              <a:extLst>
                <a:ext uri="{FF2B5EF4-FFF2-40B4-BE49-F238E27FC236}">
                  <a16:creationId xmlns:a16="http://schemas.microsoft.com/office/drawing/2014/main" id="{0C8BA5EB-6834-47EB-B50D-48933406C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589"/>
              <a:ext cx="1" cy="1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3" y="0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299" name="Freeform 108">
              <a:extLst>
                <a:ext uri="{FF2B5EF4-FFF2-40B4-BE49-F238E27FC236}">
                  <a16:creationId xmlns:a16="http://schemas.microsoft.com/office/drawing/2014/main" id="{F4A82AFC-B954-48D3-B943-4457EB50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581"/>
              <a:ext cx="3" cy="0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5 w 6"/>
                <a:gd name="T11" fmla="*/ 0 h 1"/>
                <a:gd name="T12" fmla="*/ 3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0" name="Freeform 109">
              <a:extLst>
                <a:ext uri="{FF2B5EF4-FFF2-40B4-BE49-F238E27FC236}">
                  <a16:creationId xmlns:a16="http://schemas.microsoft.com/office/drawing/2014/main" id="{3D303DA8-C4EA-432D-B32C-31307756C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1590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1" name="Freeform 110">
              <a:extLst>
                <a:ext uri="{FF2B5EF4-FFF2-40B4-BE49-F238E27FC236}">
                  <a16:creationId xmlns:a16="http://schemas.microsoft.com/office/drawing/2014/main" id="{8328F403-A8D0-4C4E-8CBC-900DFB47C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1590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2" name="Freeform 111">
              <a:extLst>
                <a:ext uri="{FF2B5EF4-FFF2-40B4-BE49-F238E27FC236}">
                  <a16:creationId xmlns:a16="http://schemas.microsoft.com/office/drawing/2014/main" id="{BCF5CD56-2670-49A6-87CE-5BBCCB9B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1" y="1586"/>
              <a:ext cx="1" cy="1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3 w 4"/>
                <a:gd name="T5" fmla="*/ 3 h 3"/>
                <a:gd name="T6" fmla="*/ 3 w 4"/>
                <a:gd name="T7" fmla="*/ 2 h 3"/>
                <a:gd name="T8" fmla="*/ 4 w 4"/>
                <a:gd name="T9" fmla="*/ 2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3" name="Freeform 112">
              <a:extLst>
                <a:ext uri="{FF2B5EF4-FFF2-40B4-BE49-F238E27FC236}">
                  <a16:creationId xmlns:a16="http://schemas.microsoft.com/office/drawing/2014/main" id="{741F3D7B-6D7D-439A-8E4D-540E4DA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587"/>
              <a:ext cx="1" cy="1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4" name="Freeform 113">
              <a:extLst>
                <a:ext uri="{FF2B5EF4-FFF2-40B4-BE49-F238E27FC236}">
                  <a16:creationId xmlns:a16="http://schemas.microsoft.com/office/drawing/2014/main" id="{70A8A957-7837-44CA-B69E-23E85ABE5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9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5" name="Freeform 114">
              <a:extLst>
                <a:ext uri="{FF2B5EF4-FFF2-40B4-BE49-F238E27FC236}">
                  <a16:creationId xmlns:a16="http://schemas.microsoft.com/office/drawing/2014/main" id="{F81CDE9F-AAD6-4573-836C-A94E700BF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589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6" name="Freeform 115">
              <a:extLst>
                <a:ext uri="{FF2B5EF4-FFF2-40B4-BE49-F238E27FC236}">
                  <a16:creationId xmlns:a16="http://schemas.microsoft.com/office/drawing/2014/main" id="{D5C31D7C-43DC-458D-B69A-01724BAB1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1578"/>
              <a:ext cx="1" cy="1"/>
            </a:xfrm>
            <a:custGeom>
              <a:avLst/>
              <a:gdLst>
                <a:gd name="T0" fmla="*/ 1 w 4"/>
                <a:gd name="T1" fmla="*/ 0 h 2"/>
                <a:gd name="T2" fmla="*/ 2 w 4"/>
                <a:gd name="T3" fmla="*/ 2 h 2"/>
                <a:gd name="T4" fmla="*/ 2 w 4"/>
                <a:gd name="T5" fmla="*/ 2 h 2"/>
                <a:gd name="T6" fmla="*/ 3 w 4"/>
                <a:gd name="T7" fmla="*/ 2 h 2"/>
                <a:gd name="T8" fmla="*/ 3 w 4"/>
                <a:gd name="T9" fmla="*/ 2 h 2"/>
                <a:gd name="T10" fmla="*/ 4 w 4"/>
                <a:gd name="T11" fmla="*/ 1 h 2"/>
                <a:gd name="T12" fmla="*/ 1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7" name="Freeform 116">
              <a:extLst>
                <a:ext uri="{FF2B5EF4-FFF2-40B4-BE49-F238E27FC236}">
                  <a16:creationId xmlns:a16="http://schemas.microsoft.com/office/drawing/2014/main" id="{D36F455D-A239-41CF-B9E1-F4FDF0064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1582"/>
              <a:ext cx="1" cy="1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8" name="Freeform 117">
              <a:extLst>
                <a:ext uri="{FF2B5EF4-FFF2-40B4-BE49-F238E27FC236}">
                  <a16:creationId xmlns:a16="http://schemas.microsoft.com/office/drawing/2014/main" id="{21D107DD-1C9E-4AB8-979B-7057AF08A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581"/>
              <a:ext cx="2" cy="0"/>
            </a:xfrm>
            <a:custGeom>
              <a:avLst/>
              <a:gdLst>
                <a:gd name="T0" fmla="*/ 4 w 5"/>
                <a:gd name="T1" fmla="*/ 0 h 1"/>
                <a:gd name="T2" fmla="*/ 3 w 5"/>
                <a:gd name="T3" fmla="*/ 0 h 1"/>
                <a:gd name="T4" fmla="*/ 2 w 5"/>
                <a:gd name="T5" fmla="*/ 0 h 1"/>
                <a:gd name="T6" fmla="*/ 2 w 5"/>
                <a:gd name="T7" fmla="*/ 0 h 1"/>
                <a:gd name="T8" fmla="*/ 2 w 5"/>
                <a:gd name="T9" fmla="*/ 1 h 1"/>
                <a:gd name="T10" fmla="*/ 3 w 5"/>
                <a:gd name="T11" fmla="*/ 1 h 1"/>
                <a:gd name="T12" fmla="*/ 4 w 5"/>
                <a:gd name="T13" fmla="*/ 1 h 1"/>
                <a:gd name="T14" fmla="*/ 4 w 5"/>
                <a:gd name="T15" fmla="*/ 1 h 1"/>
                <a:gd name="T16" fmla="*/ 4 w 5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4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09" name="Freeform 118">
              <a:extLst>
                <a:ext uri="{FF2B5EF4-FFF2-40B4-BE49-F238E27FC236}">
                  <a16:creationId xmlns:a16="http://schemas.microsoft.com/office/drawing/2014/main" id="{977CF1B3-3E9A-4563-B868-67317C9A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67"/>
              <a:ext cx="1" cy="2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0" name="Freeform 119">
              <a:extLst>
                <a:ext uri="{FF2B5EF4-FFF2-40B4-BE49-F238E27FC236}">
                  <a16:creationId xmlns:a16="http://schemas.microsoft.com/office/drawing/2014/main" id="{0EE3A783-C99C-4FCB-8B23-D0B3A5A19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67"/>
              <a:ext cx="1" cy="2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1" name="Freeform 120">
              <a:extLst>
                <a:ext uri="{FF2B5EF4-FFF2-40B4-BE49-F238E27FC236}">
                  <a16:creationId xmlns:a16="http://schemas.microsoft.com/office/drawing/2014/main" id="{367A1103-7AC1-4272-B781-F8B7105A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" y="1563"/>
              <a:ext cx="2" cy="1"/>
            </a:xfrm>
            <a:custGeom>
              <a:avLst/>
              <a:gdLst>
                <a:gd name="T0" fmla="*/ 1 w 7"/>
                <a:gd name="T1" fmla="*/ 0 h 3"/>
                <a:gd name="T2" fmla="*/ 0 w 7"/>
                <a:gd name="T3" fmla="*/ 2 h 3"/>
                <a:gd name="T4" fmla="*/ 2 w 7"/>
                <a:gd name="T5" fmla="*/ 3 h 3"/>
                <a:gd name="T6" fmla="*/ 3 w 7"/>
                <a:gd name="T7" fmla="*/ 2 h 3"/>
                <a:gd name="T8" fmla="*/ 4 w 7"/>
                <a:gd name="T9" fmla="*/ 2 h 3"/>
                <a:gd name="T10" fmla="*/ 5 w 7"/>
                <a:gd name="T11" fmla="*/ 3 h 3"/>
                <a:gd name="T12" fmla="*/ 4 w 7"/>
                <a:gd name="T13" fmla="*/ 0 h 3"/>
                <a:gd name="T14" fmla="*/ 1 w 7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7" y="2"/>
                    <a:pt x="3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2" name="Freeform 121">
              <a:extLst>
                <a:ext uri="{FF2B5EF4-FFF2-40B4-BE49-F238E27FC236}">
                  <a16:creationId xmlns:a16="http://schemas.microsoft.com/office/drawing/2014/main" id="{CF463B4B-C12A-4FEE-9A9C-46CB95CBE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63"/>
              <a:ext cx="1" cy="0"/>
            </a:xfrm>
            <a:custGeom>
              <a:avLst/>
              <a:gdLst>
                <a:gd name="T0" fmla="*/ 1 w 2"/>
                <a:gd name="T1" fmla="*/ 0 w 2"/>
                <a:gd name="T2" fmla="*/ 1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3" name="Freeform 122">
              <a:extLst>
                <a:ext uri="{FF2B5EF4-FFF2-40B4-BE49-F238E27FC236}">
                  <a16:creationId xmlns:a16="http://schemas.microsoft.com/office/drawing/2014/main" id="{69051EFC-47F1-4056-A093-BD1AFF0A7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" y="1501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4" name="Freeform 123">
              <a:extLst>
                <a:ext uri="{FF2B5EF4-FFF2-40B4-BE49-F238E27FC236}">
                  <a16:creationId xmlns:a16="http://schemas.microsoft.com/office/drawing/2014/main" id="{E9479E11-904E-40BF-AC76-80FC07692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" y="1501"/>
              <a:ext cx="1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5" name="Freeform 124">
              <a:extLst>
                <a:ext uri="{FF2B5EF4-FFF2-40B4-BE49-F238E27FC236}">
                  <a16:creationId xmlns:a16="http://schemas.microsoft.com/office/drawing/2014/main" id="{5FA4C1D3-5448-4939-A80E-66CE63FD8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" y="1502"/>
              <a:ext cx="1" cy="1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2 h 3"/>
                <a:gd name="T4" fmla="*/ 1 w 2"/>
                <a:gd name="T5" fmla="*/ 2 h 3"/>
                <a:gd name="T6" fmla="*/ 2 w 2"/>
                <a:gd name="T7" fmla="*/ 3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6" name="Freeform 125">
              <a:extLst>
                <a:ext uri="{FF2B5EF4-FFF2-40B4-BE49-F238E27FC236}">
                  <a16:creationId xmlns:a16="http://schemas.microsoft.com/office/drawing/2014/main" id="{011401ED-3E43-479B-A691-C8A6EE055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539"/>
              <a:ext cx="1" cy="0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7" name="Rectangle 126">
              <a:extLst>
                <a:ext uri="{FF2B5EF4-FFF2-40B4-BE49-F238E27FC236}">
                  <a16:creationId xmlns:a16="http://schemas.microsoft.com/office/drawing/2014/main" id="{E96F83C2-DEA5-4062-8B12-97006C3C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1533"/>
              <a:ext cx="1" cy="1"/>
            </a:xfrm>
            <a:prstGeom prst="rect">
              <a:avLst/>
            </a:pr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8" name="Freeform 127">
              <a:extLst>
                <a:ext uri="{FF2B5EF4-FFF2-40B4-BE49-F238E27FC236}">
                  <a16:creationId xmlns:a16="http://schemas.microsoft.com/office/drawing/2014/main" id="{ECF0F98E-498F-4326-B6E0-29992260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1533"/>
              <a:ext cx="0" cy="1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19" name="Freeform 128">
              <a:extLst>
                <a:ext uri="{FF2B5EF4-FFF2-40B4-BE49-F238E27FC236}">
                  <a16:creationId xmlns:a16="http://schemas.microsoft.com/office/drawing/2014/main" id="{E8DAC61C-2211-447C-BB02-8B5FAA8E45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8" y="1531"/>
              <a:ext cx="2" cy="1"/>
            </a:xfrm>
            <a:custGeom>
              <a:avLst/>
              <a:gdLst>
                <a:gd name="T0" fmla="*/ 3 w 4"/>
                <a:gd name="T1" fmla="*/ 2 h 2"/>
                <a:gd name="T2" fmla="*/ 4 w 4"/>
                <a:gd name="T3" fmla="*/ 2 h 2"/>
                <a:gd name="T4" fmla="*/ 3 w 4"/>
                <a:gd name="T5" fmla="*/ 2 h 2"/>
                <a:gd name="T6" fmla="*/ 1 w 4"/>
                <a:gd name="T7" fmla="*/ 0 h 2"/>
                <a:gd name="T8" fmla="*/ 0 w 4"/>
                <a:gd name="T9" fmla="*/ 1 h 2"/>
                <a:gd name="T10" fmla="*/ 3 w 4"/>
                <a:gd name="T11" fmla="*/ 2 h 2"/>
                <a:gd name="T12" fmla="*/ 1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C3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0" name="Freeform 129">
              <a:extLst>
                <a:ext uri="{FF2B5EF4-FFF2-40B4-BE49-F238E27FC236}">
                  <a16:creationId xmlns:a16="http://schemas.microsoft.com/office/drawing/2014/main" id="{5F7EEF5E-1102-4131-AAAF-1AE4BBDCD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2932"/>
              <a:ext cx="66" cy="450"/>
            </a:xfrm>
            <a:custGeom>
              <a:avLst/>
              <a:gdLst>
                <a:gd name="T0" fmla="*/ 57 w 165"/>
                <a:gd name="T1" fmla="*/ 0 h 1131"/>
                <a:gd name="T2" fmla="*/ 57 w 165"/>
                <a:gd name="T3" fmla="*/ 1131 h 1131"/>
                <a:gd name="T4" fmla="*/ 138 w 165"/>
                <a:gd name="T5" fmla="*/ 1131 h 1131"/>
                <a:gd name="T6" fmla="*/ 138 w 165"/>
                <a:gd name="T7" fmla="*/ 0 h 1131"/>
                <a:gd name="T8" fmla="*/ 57 w 165"/>
                <a:gd name="T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31">
                  <a:moveTo>
                    <a:pt x="57" y="0"/>
                  </a:moveTo>
                  <a:cubicBezTo>
                    <a:pt x="57" y="0"/>
                    <a:pt x="0" y="406"/>
                    <a:pt x="57" y="1131"/>
                  </a:cubicBezTo>
                  <a:cubicBezTo>
                    <a:pt x="138" y="1131"/>
                    <a:pt x="138" y="1131"/>
                    <a:pt x="138" y="1131"/>
                  </a:cubicBezTo>
                  <a:cubicBezTo>
                    <a:pt x="138" y="1131"/>
                    <a:pt x="165" y="838"/>
                    <a:pt x="138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3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1" name="Freeform 130">
              <a:extLst>
                <a:ext uri="{FF2B5EF4-FFF2-40B4-BE49-F238E27FC236}">
                  <a16:creationId xmlns:a16="http://schemas.microsoft.com/office/drawing/2014/main" id="{C8C3F18C-B04A-48C2-B15E-F208A3E8A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" y="2928"/>
              <a:ext cx="74" cy="457"/>
            </a:xfrm>
            <a:custGeom>
              <a:avLst/>
              <a:gdLst>
                <a:gd name="T0" fmla="*/ 147 w 184"/>
                <a:gd name="T1" fmla="*/ 1150 h 1150"/>
                <a:gd name="T2" fmla="*/ 66 w 184"/>
                <a:gd name="T3" fmla="*/ 1150 h 1150"/>
                <a:gd name="T4" fmla="*/ 57 w 184"/>
                <a:gd name="T5" fmla="*/ 1142 h 1150"/>
                <a:gd name="T6" fmla="*/ 57 w 184"/>
                <a:gd name="T7" fmla="*/ 8 h 1150"/>
                <a:gd name="T8" fmla="*/ 66 w 184"/>
                <a:gd name="T9" fmla="*/ 0 h 1150"/>
                <a:gd name="T10" fmla="*/ 147 w 184"/>
                <a:gd name="T11" fmla="*/ 0 h 1150"/>
                <a:gd name="T12" fmla="*/ 157 w 184"/>
                <a:gd name="T13" fmla="*/ 9 h 1150"/>
                <a:gd name="T14" fmla="*/ 157 w 184"/>
                <a:gd name="T15" fmla="*/ 1142 h 1150"/>
                <a:gd name="T16" fmla="*/ 147 w 184"/>
                <a:gd name="T17" fmla="*/ 1150 h 1150"/>
                <a:gd name="T18" fmla="*/ 75 w 184"/>
                <a:gd name="T19" fmla="*/ 1131 h 1150"/>
                <a:gd name="T20" fmla="*/ 139 w 184"/>
                <a:gd name="T21" fmla="*/ 1131 h 1150"/>
                <a:gd name="T22" fmla="*/ 138 w 184"/>
                <a:gd name="T23" fmla="*/ 19 h 1150"/>
                <a:gd name="T24" fmla="*/ 75 w 184"/>
                <a:gd name="T25" fmla="*/ 19 h 1150"/>
                <a:gd name="T26" fmla="*/ 75 w 184"/>
                <a:gd name="T27" fmla="*/ 1131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150">
                  <a:moveTo>
                    <a:pt x="147" y="1150"/>
                  </a:moveTo>
                  <a:cubicBezTo>
                    <a:pt x="66" y="1150"/>
                    <a:pt x="66" y="1150"/>
                    <a:pt x="66" y="1150"/>
                  </a:cubicBezTo>
                  <a:cubicBezTo>
                    <a:pt x="61" y="1150"/>
                    <a:pt x="57" y="1147"/>
                    <a:pt x="57" y="1142"/>
                  </a:cubicBezTo>
                  <a:cubicBezTo>
                    <a:pt x="0" y="424"/>
                    <a:pt x="56" y="12"/>
                    <a:pt x="57" y="8"/>
                  </a:cubicBezTo>
                  <a:cubicBezTo>
                    <a:pt x="58" y="4"/>
                    <a:pt x="62" y="0"/>
                    <a:pt x="66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3" y="0"/>
                    <a:pt x="157" y="4"/>
                    <a:pt x="157" y="9"/>
                  </a:cubicBezTo>
                  <a:cubicBezTo>
                    <a:pt x="184" y="839"/>
                    <a:pt x="157" y="1139"/>
                    <a:pt x="157" y="1142"/>
                  </a:cubicBezTo>
                  <a:cubicBezTo>
                    <a:pt x="156" y="1147"/>
                    <a:pt x="152" y="1150"/>
                    <a:pt x="147" y="1150"/>
                  </a:cubicBezTo>
                  <a:close/>
                  <a:moveTo>
                    <a:pt x="75" y="1131"/>
                  </a:moveTo>
                  <a:cubicBezTo>
                    <a:pt x="139" y="1131"/>
                    <a:pt x="139" y="1131"/>
                    <a:pt x="139" y="1131"/>
                  </a:cubicBezTo>
                  <a:cubicBezTo>
                    <a:pt x="143" y="1077"/>
                    <a:pt x="162" y="764"/>
                    <a:pt x="138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67" y="80"/>
                    <a:pt x="24" y="477"/>
                    <a:pt x="75" y="1131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2" name="Freeform 131">
              <a:extLst>
                <a:ext uri="{FF2B5EF4-FFF2-40B4-BE49-F238E27FC236}">
                  <a16:creationId xmlns:a16="http://schemas.microsoft.com/office/drawing/2014/main" id="{4420F2F5-130B-4F0D-8468-F2B84C72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" y="2932"/>
              <a:ext cx="66" cy="450"/>
            </a:xfrm>
            <a:custGeom>
              <a:avLst/>
              <a:gdLst>
                <a:gd name="T0" fmla="*/ 58 w 166"/>
                <a:gd name="T1" fmla="*/ 0 h 1131"/>
                <a:gd name="T2" fmla="*/ 58 w 166"/>
                <a:gd name="T3" fmla="*/ 1131 h 1131"/>
                <a:gd name="T4" fmla="*/ 139 w 166"/>
                <a:gd name="T5" fmla="*/ 1131 h 1131"/>
                <a:gd name="T6" fmla="*/ 139 w 166"/>
                <a:gd name="T7" fmla="*/ 0 h 1131"/>
                <a:gd name="T8" fmla="*/ 58 w 166"/>
                <a:gd name="T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131">
                  <a:moveTo>
                    <a:pt x="58" y="0"/>
                  </a:moveTo>
                  <a:cubicBezTo>
                    <a:pt x="58" y="0"/>
                    <a:pt x="0" y="406"/>
                    <a:pt x="58" y="1131"/>
                  </a:cubicBezTo>
                  <a:cubicBezTo>
                    <a:pt x="139" y="1131"/>
                    <a:pt x="139" y="1131"/>
                    <a:pt x="139" y="1131"/>
                  </a:cubicBezTo>
                  <a:cubicBezTo>
                    <a:pt x="139" y="1131"/>
                    <a:pt x="166" y="838"/>
                    <a:pt x="139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3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3" name="Freeform 132">
              <a:extLst>
                <a:ext uri="{FF2B5EF4-FFF2-40B4-BE49-F238E27FC236}">
                  <a16:creationId xmlns:a16="http://schemas.microsoft.com/office/drawing/2014/main" id="{B6A20303-90D6-4214-B4DA-D0D6E5297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" y="2928"/>
              <a:ext cx="73" cy="457"/>
            </a:xfrm>
            <a:custGeom>
              <a:avLst/>
              <a:gdLst>
                <a:gd name="T0" fmla="*/ 147 w 184"/>
                <a:gd name="T1" fmla="*/ 1150 h 1150"/>
                <a:gd name="T2" fmla="*/ 66 w 184"/>
                <a:gd name="T3" fmla="*/ 1150 h 1150"/>
                <a:gd name="T4" fmla="*/ 57 w 184"/>
                <a:gd name="T5" fmla="*/ 1142 h 1150"/>
                <a:gd name="T6" fmla="*/ 57 w 184"/>
                <a:gd name="T7" fmla="*/ 8 h 1150"/>
                <a:gd name="T8" fmla="*/ 66 w 184"/>
                <a:gd name="T9" fmla="*/ 0 h 1150"/>
                <a:gd name="T10" fmla="*/ 147 w 184"/>
                <a:gd name="T11" fmla="*/ 0 h 1150"/>
                <a:gd name="T12" fmla="*/ 157 w 184"/>
                <a:gd name="T13" fmla="*/ 9 h 1150"/>
                <a:gd name="T14" fmla="*/ 157 w 184"/>
                <a:gd name="T15" fmla="*/ 1142 h 1150"/>
                <a:gd name="T16" fmla="*/ 147 w 184"/>
                <a:gd name="T17" fmla="*/ 1150 h 1150"/>
                <a:gd name="T18" fmla="*/ 75 w 184"/>
                <a:gd name="T19" fmla="*/ 1131 h 1150"/>
                <a:gd name="T20" fmla="*/ 138 w 184"/>
                <a:gd name="T21" fmla="*/ 1131 h 1150"/>
                <a:gd name="T22" fmla="*/ 138 w 184"/>
                <a:gd name="T23" fmla="*/ 19 h 1150"/>
                <a:gd name="T24" fmla="*/ 75 w 184"/>
                <a:gd name="T25" fmla="*/ 19 h 1150"/>
                <a:gd name="T26" fmla="*/ 75 w 184"/>
                <a:gd name="T27" fmla="*/ 1131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150">
                  <a:moveTo>
                    <a:pt x="147" y="1150"/>
                  </a:moveTo>
                  <a:cubicBezTo>
                    <a:pt x="66" y="1150"/>
                    <a:pt x="66" y="1150"/>
                    <a:pt x="66" y="1150"/>
                  </a:cubicBezTo>
                  <a:cubicBezTo>
                    <a:pt x="61" y="1150"/>
                    <a:pt x="57" y="1147"/>
                    <a:pt x="57" y="1142"/>
                  </a:cubicBezTo>
                  <a:cubicBezTo>
                    <a:pt x="0" y="424"/>
                    <a:pt x="56" y="12"/>
                    <a:pt x="57" y="8"/>
                  </a:cubicBezTo>
                  <a:cubicBezTo>
                    <a:pt x="57" y="4"/>
                    <a:pt x="62" y="0"/>
                    <a:pt x="66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2" y="0"/>
                    <a:pt x="157" y="4"/>
                    <a:pt x="157" y="9"/>
                  </a:cubicBezTo>
                  <a:cubicBezTo>
                    <a:pt x="184" y="839"/>
                    <a:pt x="157" y="1139"/>
                    <a:pt x="157" y="1142"/>
                  </a:cubicBezTo>
                  <a:cubicBezTo>
                    <a:pt x="156" y="1147"/>
                    <a:pt x="152" y="1150"/>
                    <a:pt x="147" y="1150"/>
                  </a:cubicBezTo>
                  <a:close/>
                  <a:moveTo>
                    <a:pt x="75" y="1131"/>
                  </a:moveTo>
                  <a:cubicBezTo>
                    <a:pt x="138" y="1131"/>
                    <a:pt x="138" y="1131"/>
                    <a:pt x="138" y="1131"/>
                  </a:cubicBezTo>
                  <a:cubicBezTo>
                    <a:pt x="142" y="1077"/>
                    <a:pt x="162" y="764"/>
                    <a:pt x="138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67" y="80"/>
                    <a:pt x="24" y="477"/>
                    <a:pt x="75" y="1131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4" name="Freeform 133">
              <a:extLst>
                <a:ext uri="{FF2B5EF4-FFF2-40B4-BE49-F238E27FC236}">
                  <a16:creationId xmlns:a16="http://schemas.microsoft.com/office/drawing/2014/main" id="{57673D2B-A57C-46CF-AB7B-A87A685A1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" y="2709"/>
              <a:ext cx="395" cy="318"/>
            </a:xfrm>
            <a:custGeom>
              <a:avLst/>
              <a:gdLst>
                <a:gd name="T0" fmla="*/ 122 w 989"/>
                <a:gd name="T1" fmla="*/ 0 h 801"/>
                <a:gd name="T2" fmla="*/ 106 w 989"/>
                <a:gd name="T3" fmla="*/ 801 h 801"/>
                <a:gd name="T4" fmla="*/ 862 w 989"/>
                <a:gd name="T5" fmla="*/ 801 h 801"/>
                <a:gd name="T6" fmla="*/ 851 w 989"/>
                <a:gd name="T7" fmla="*/ 0 h 801"/>
                <a:gd name="T8" fmla="*/ 122 w 989"/>
                <a:gd name="T9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9" h="801">
                  <a:moveTo>
                    <a:pt x="122" y="0"/>
                  </a:moveTo>
                  <a:cubicBezTo>
                    <a:pt x="122" y="0"/>
                    <a:pt x="0" y="517"/>
                    <a:pt x="106" y="801"/>
                  </a:cubicBezTo>
                  <a:cubicBezTo>
                    <a:pt x="862" y="801"/>
                    <a:pt x="862" y="801"/>
                    <a:pt x="862" y="801"/>
                  </a:cubicBezTo>
                  <a:cubicBezTo>
                    <a:pt x="862" y="801"/>
                    <a:pt x="989" y="469"/>
                    <a:pt x="851" y="0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04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5" name="Freeform 134">
              <a:extLst>
                <a:ext uri="{FF2B5EF4-FFF2-40B4-BE49-F238E27FC236}">
                  <a16:creationId xmlns:a16="http://schemas.microsoft.com/office/drawing/2014/main" id="{644CB24E-C03C-4286-A48A-864334105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5" y="2705"/>
              <a:ext cx="401" cy="325"/>
            </a:xfrm>
            <a:custGeom>
              <a:avLst/>
              <a:gdLst>
                <a:gd name="T0" fmla="*/ 871 w 1006"/>
                <a:gd name="T1" fmla="*/ 819 h 819"/>
                <a:gd name="T2" fmla="*/ 115 w 1006"/>
                <a:gd name="T3" fmla="*/ 819 h 819"/>
                <a:gd name="T4" fmla="*/ 106 w 1006"/>
                <a:gd name="T5" fmla="*/ 813 h 819"/>
                <a:gd name="T6" fmla="*/ 122 w 1006"/>
                <a:gd name="T7" fmla="*/ 7 h 819"/>
                <a:gd name="T8" fmla="*/ 131 w 1006"/>
                <a:gd name="T9" fmla="*/ 0 h 819"/>
                <a:gd name="T10" fmla="*/ 860 w 1006"/>
                <a:gd name="T11" fmla="*/ 0 h 819"/>
                <a:gd name="T12" fmla="*/ 869 w 1006"/>
                <a:gd name="T13" fmla="*/ 7 h 819"/>
                <a:gd name="T14" fmla="*/ 880 w 1006"/>
                <a:gd name="T15" fmla="*/ 813 h 819"/>
                <a:gd name="T16" fmla="*/ 871 w 1006"/>
                <a:gd name="T17" fmla="*/ 819 h 819"/>
                <a:gd name="T18" fmla="*/ 122 w 1006"/>
                <a:gd name="T19" fmla="*/ 800 h 819"/>
                <a:gd name="T20" fmla="*/ 865 w 1006"/>
                <a:gd name="T21" fmla="*/ 800 h 819"/>
                <a:gd name="T22" fmla="*/ 853 w 1006"/>
                <a:gd name="T23" fmla="*/ 19 h 819"/>
                <a:gd name="T24" fmla="*/ 138 w 1006"/>
                <a:gd name="T25" fmla="*/ 19 h 819"/>
                <a:gd name="T26" fmla="*/ 122 w 1006"/>
                <a:gd name="T27" fmla="*/ 80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6" h="819">
                  <a:moveTo>
                    <a:pt x="871" y="819"/>
                  </a:moveTo>
                  <a:cubicBezTo>
                    <a:pt x="115" y="819"/>
                    <a:pt x="115" y="819"/>
                    <a:pt x="115" y="819"/>
                  </a:cubicBezTo>
                  <a:cubicBezTo>
                    <a:pt x="111" y="819"/>
                    <a:pt x="108" y="817"/>
                    <a:pt x="106" y="813"/>
                  </a:cubicBezTo>
                  <a:cubicBezTo>
                    <a:pt x="0" y="530"/>
                    <a:pt x="117" y="28"/>
                    <a:pt x="122" y="7"/>
                  </a:cubicBezTo>
                  <a:cubicBezTo>
                    <a:pt x="123" y="3"/>
                    <a:pt x="126" y="0"/>
                    <a:pt x="131" y="0"/>
                  </a:cubicBezTo>
                  <a:cubicBezTo>
                    <a:pt x="860" y="0"/>
                    <a:pt x="860" y="0"/>
                    <a:pt x="860" y="0"/>
                  </a:cubicBezTo>
                  <a:cubicBezTo>
                    <a:pt x="864" y="0"/>
                    <a:pt x="868" y="2"/>
                    <a:pt x="869" y="7"/>
                  </a:cubicBezTo>
                  <a:cubicBezTo>
                    <a:pt x="1006" y="473"/>
                    <a:pt x="881" y="810"/>
                    <a:pt x="880" y="813"/>
                  </a:cubicBezTo>
                  <a:cubicBezTo>
                    <a:pt x="879" y="817"/>
                    <a:pt x="875" y="819"/>
                    <a:pt x="871" y="819"/>
                  </a:cubicBezTo>
                  <a:close/>
                  <a:moveTo>
                    <a:pt x="122" y="800"/>
                  </a:moveTo>
                  <a:cubicBezTo>
                    <a:pt x="865" y="800"/>
                    <a:pt x="865" y="800"/>
                    <a:pt x="865" y="800"/>
                  </a:cubicBezTo>
                  <a:cubicBezTo>
                    <a:pt x="880" y="753"/>
                    <a:pt x="975" y="441"/>
                    <a:pt x="853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4" y="82"/>
                    <a:pt x="28" y="539"/>
                    <a:pt x="122" y="80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6" name="Freeform 135">
              <a:extLst>
                <a:ext uri="{FF2B5EF4-FFF2-40B4-BE49-F238E27FC236}">
                  <a16:creationId xmlns:a16="http://schemas.microsoft.com/office/drawing/2014/main" id="{D7CBE65C-C2CE-413F-B96E-B67DDDD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" y="2146"/>
              <a:ext cx="291" cy="248"/>
            </a:xfrm>
            <a:custGeom>
              <a:avLst/>
              <a:gdLst>
                <a:gd name="T0" fmla="*/ 305 w 729"/>
                <a:gd name="T1" fmla="*/ 0 h 624"/>
                <a:gd name="T2" fmla="*/ 305 w 729"/>
                <a:gd name="T3" fmla="*/ 70 h 624"/>
                <a:gd name="T4" fmla="*/ 0 w 729"/>
                <a:gd name="T5" fmla="*/ 152 h 624"/>
                <a:gd name="T6" fmla="*/ 729 w 729"/>
                <a:gd name="T7" fmla="*/ 119 h 624"/>
                <a:gd name="T8" fmla="*/ 484 w 729"/>
                <a:gd name="T9" fmla="*/ 69 h 624"/>
                <a:gd name="T10" fmla="*/ 484 w 729"/>
                <a:gd name="T11" fmla="*/ 0 h 624"/>
                <a:gd name="T12" fmla="*/ 305 w 729"/>
                <a:gd name="T13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9" h="624">
                  <a:moveTo>
                    <a:pt x="305" y="0"/>
                  </a:moveTo>
                  <a:cubicBezTo>
                    <a:pt x="305" y="70"/>
                    <a:pt x="305" y="70"/>
                    <a:pt x="305" y="70"/>
                  </a:cubicBezTo>
                  <a:cubicBezTo>
                    <a:pt x="305" y="70"/>
                    <a:pt x="66" y="98"/>
                    <a:pt x="0" y="152"/>
                  </a:cubicBezTo>
                  <a:cubicBezTo>
                    <a:pt x="0" y="152"/>
                    <a:pt x="416" y="624"/>
                    <a:pt x="729" y="119"/>
                  </a:cubicBezTo>
                  <a:cubicBezTo>
                    <a:pt x="729" y="119"/>
                    <a:pt x="540" y="63"/>
                    <a:pt x="484" y="69"/>
                  </a:cubicBezTo>
                  <a:cubicBezTo>
                    <a:pt x="484" y="0"/>
                    <a:pt x="484" y="0"/>
                    <a:pt x="484" y="0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7" name="Freeform 136">
              <a:extLst>
                <a:ext uri="{FF2B5EF4-FFF2-40B4-BE49-F238E27FC236}">
                  <a16:creationId xmlns:a16="http://schemas.microsoft.com/office/drawing/2014/main" id="{AC1A4FED-9827-4BD7-9A62-1E514A558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" y="2142"/>
              <a:ext cx="299" cy="148"/>
            </a:xfrm>
            <a:custGeom>
              <a:avLst/>
              <a:gdLst>
                <a:gd name="T0" fmla="*/ 396 w 749"/>
                <a:gd name="T1" fmla="*/ 372 h 372"/>
                <a:gd name="T2" fmla="*/ 3 w 749"/>
                <a:gd name="T3" fmla="*/ 168 h 372"/>
                <a:gd name="T4" fmla="*/ 0 w 749"/>
                <a:gd name="T5" fmla="*/ 161 h 372"/>
                <a:gd name="T6" fmla="*/ 4 w 749"/>
                <a:gd name="T7" fmla="*/ 154 h 372"/>
                <a:gd name="T8" fmla="*/ 305 w 749"/>
                <a:gd name="T9" fmla="*/ 72 h 372"/>
                <a:gd name="T10" fmla="*/ 305 w 749"/>
                <a:gd name="T11" fmla="*/ 10 h 372"/>
                <a:gd name="T12" fmla="*/ 315 w 749"/>
                <a:gd name="T13" fmla="*/ 0 h 372"/>
                <a:gd name="T14" fmla="*/ 494 w 749"/>
                <a:gd name="T15" fmla="*/ 0 h 372"/>
                <a:gd name="T16" fmla="*/ 503 w 749"/>
                <a:gd name="T17" fmla="*/ 10 h 372"/>
                <a:gd name="T18" fmla="*/ 503 w 749"/>
                <a:gd name="T19" fmla="*/ 69 h 372"/>
                <a:gd name="T20" fmla="*/ 741 w 749"/>
                <a:gd name="T21" fmla="*/ 120 h 372"/>
                <a:gd name="T22" fmla="*/ 748 w 749"/>
                <a:gd name="T23" fmla="*/ 126 h 372"/>
                <a:gd name="T24" fmla="*/ 747 w 749"/>
                <a:gd name="T25" fmla="*/ 134 h 372"/>
                <a:gd name="T26" fmla="*/ 424 w 749"/>
                <a:gd name="T27" fmla="*/ 371 h 372"/>
                <a:gd name="T28" fmla="*/ 396 w 749"/>
                <a:gd name="T29" fmla="*/ 372 h 372"/>
                <a:gd name="T30" fmla="*/ 24 w 749"/>
                <a:gd name="T31" fmla="*/ 163 h 372"/>
                <a:gd name="T32" fmla="*/ 422 w 749"/>
                <a:gd name="T33" fmla="*/ 352 h 372"/>
                <a:gd name="T34" fmla="*/ 724 w 749"/>
                <a:gd name="T35" fmla="*/ 135 h 372"/>
                <a:gd name="T36" fmla="*/ 495 w 749"/>
                <a:gd name="T37" fmla="*/ 88 h 372"/>
                <a:gd name="T38" fmla="*/ 487 w 749"/>
                <a:gd name="T39" fmla="*/ 86 h 372"/>
                <a:gd name="T40" fmla="*/ 484 w 749"/>
                <a:gd name="T41" fmla="*/ 79 h 372"/>
                <a:gd name="T42" fmla="*/ 484 w 749"/>
                <a:gd name="T43" fmla="*/ 19 h 372"/>
                <a:gd name="T44" fmla="*/ 324 w 749"/>
                <a:gd name="T45" fmla="*/ 19 h 372"/>
                <a:gd name="T46" fmla="*/ 324 w 749"/>
                <a:gd name="T47" fmla="*/ 80 h 372"/>
                <a:gd name="T48" fmla="*/ 316 w 749"/>
                <a:gd name="T49" fmla="*/ 90 h 372"/>
                <a:gd name="T50" fmla="*/ 24 w 749"/>
                <a:gd name="T51" fmla="*/ 16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9" h="372">
                  <a:moveTo>
                    <a:pt x="396" y="372"/>
                  </a:moveTo>
                  <a:cubicBezTo>
                    <a:pt x="185" y="372"/>
                    <a:pt x="10" y="177"/>
                    <a:pt x="3" y="168"/>
                  </a:cubicBezTo>
                  <a:cubicBezTo>
                    <a:pt x="1" y="166"/>
                    <a:pt x="0" y="164"/>
                    <a:pt x="0" y="161"/>
                  </a:cubicBezTo>
                  <a:cubicBezTo>
                    <a:pt x="0" y="158"/>
                    <a:pt x="2" y="156"/>
                    <a:pt x="4" y="154"/>
                  </a:cubicBezTo>
                  <a:cubicBezTo>
                    <a:pt x="65" y="104"/>
                    <a:pt x="261" y="77"/>
                    <a:pt x="305" y="72"/>
                  </a:cubicBezTo>
                  <a:cubicBezTo>
                    <a:pt x="305" y="10"/>
                    <a:pt x="305" y="10"/>
                    <a:pt x="305" y="10"/>
                  </a:cubicBezTo>
                  <a:cubicBezTo>
                    <a:pt x="305" y="5"/>
                    <a:pt x="309" y="0"/>
                    <a:pt x="315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99" y="0"/>
                    <a:pt x="503" y="5"/>
                    <a:pt x="503" y="10"/>
                  </a:cubicBezTo>
                  <a:cubicBezTo>
                    <a:pt x="503" y="69"/>
                    <a:pt x="503" y="69"/>
                    <a:pt x="503" y="69"/>
                  </a:cubicBezTo>
                  <a:cubicBezTo>
                    <a:pt x="570" y="69"/>
                    <a:pt x="734" y="118"/>
                    <a:pt x="741" y="120"/>
                  </a:cubicBezTo>
                  <a:cubicBezTo>
                    <a:pt x="744" y="121"/>
                    <a:pt x="747" y="123"/>
                    <a:pt x="748" y="126"/>
                  </a:cubicBezTo>
                  <a:cubicBezTo>
                    <a:pt x="749" y="129"/>
                    <a:pt x="748" y="132"/>
                    <a:pt x="747" y="134"/>
                  </a:cubicBezTo>
                  <a:cubicBezTo>
                    <a:pt x="656" y="281"/>
                    <a:pt x="547" y="360"/>
                    <a:pt x="424" y="371"/>
                  </a:cubicBezTo>
                  <a:cubicBezTo>
                    <a:pt x="414" y="372"/>
                    <a:pt x="405" y="372"/>
                    <a:pt x="396" y="372"/>
                  </a:cubicBezTo>
                  <a:close/>
                  <a:moveTo>
                    <a:pt x="24" y="163"/>
                  </a:moveTo>
                  <a:cubicBezTo>
                    <a:pt x="61" y="201"/>
                    <a:pt x="232" y="368"/>
                    <a:pt x="422" y="352"/>
                  </a:cubicBezTo>
                  <a:cubicBezTo>
                    <a:pt x="536" y="342"/>
                    <a:pt x="638" y="269"/>
                    <a:pt x="724" y="135"/>
                  </a:cubicBezTo>
                  <a:cubicBezTo>
                    <a:pt x="682" y="123"/>
                    <a:pt x="541" y="84"/>
                    <a:pt x="495" y="88"/>
                  </a:cubicBezTo>
                  <a:cubicBezTo>
                    <a:pt x="492" y="88"/>
                    <a:pt x="489" y="88"/>
                    <a:pt x="487" y="86"/>
                  </a:cubicBezTo>
                  <a:cubicBezTo>
                    <a:pt x="485" y="84"/>
                    <a:pt x="484" y="81"/>
                    <a:pt x="484" y="79"/>
                  </a:cubicBezTo>
                  <a:cubicBezTo>
                    <a:pt x="484" y="19"/>
                    <a:pt x="484" y="19"/>
                    <a:pt x="48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5"/>
                    <a:pt x="321" y="89"/>
                    <a:pt x="316" y="90"/>
                  </a:cubicBezTo>
                  <a:cubicBezTo>
                    <a:pt x="313" y="90"/>
                    <a:pt x="98" y="115"/>
                    <a:pt x="24" y="163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8" name="Freeform 137">
              <a:extLst>
                <a:ext uri="{FF2B5EF4-FFF2-40B4-BE49-F238E27FC236}">
                  <a16:creationId xmlns:a16="http://schemas.microsoft.com/office/drawing/2014/main" id="{77B6E133-0AA6-4239-8FC9-F925836E1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2175"/>
              <a:ext cx="514" cy="556"/>
            </a:xfrm>
            <a:custGeom>
              <a:avLst/>
              <a:gdLst>
                <a:gd name="T0" fmla="*/ 330 w 1287"/>
                <a:gd name="T1" fmla="*/ 33 h 1401"/>
                <a:gd name="T2" fmla="*/ 0 w 1287"/>
                <a:gd name="T3" fmla="*/ 392 h 1401"/>
                <a:gd name="T4" fmla="*/ 220 w 1287"/>
                <a:gd name="T5" fmla="*/ 551 h 1401"/>
                <a:gd name="T6" fmla="*/ 225 w 1287"/>
                <a:gd name="T7" fmla="*/ 1401 h 1401"/>
                <a:gd name="T8" fmla="*/ 1036 w 1287"/>
                <a:gd name="T9" fmla="*/ 1401 h 1401"/>
                <a:gd name="T10" fmla="*/ 1037 w 1287"/>
                <a:gd name="T11" fmla="*/ 569 h 1401"/>
                <a:gd name="T12" fmla="*/ 1245 w 1287"/>
                <a:gd name="T13" fmla="*/ 307 h 1401"/>
                <a:gd name="T14" fmla="*/ 968 w 1287"/>
                <a:gd name="T15" fmla="*/ 33 h 1401"/>
                <a:gd name="T16" fmla="*/ 633 w 1287"/>
                <a:gd name="T17" fmla="*/ 257 h 1401"/>
                <a:gd name="T18" fmla="*/ 330 w 1287"/>
                <a:gd name="T19" fmla="*/ 33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7" h="1401">
                  <a:moveTo>
                    <a:pt x="330" y="33"/>
                  </a:moveTo>
                  <a:cubicBezTo>
                    <a:pt x="330" y="33"/>
                    <a:pt x="163" y="0"/>
                    <a:pt x="0" y="392"/>
                  </a:cubicBezTo>
                  <a:cubicBezTo>
                    <a:pt x="0" y="392"/>
                    <a:pt x="36" y="598"/>
                    <a:pt x="220" y="551"/>
                  </a:cubicBezTo>
                  <a:cubicBezTo>
                    <a:pt x="225" y="1401"/>
                    <a:pt x="225" y="1401"/>
                    <a:pt x="225" y="1401"/>
                  </a:cubicBezTo>
                  <a:cubicBezTo>
                    <a:pt x="1036" y="1401"/>
                    <a:pt x="1036" y="1401"/>
                    <a:pt x="1036" y="1401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37" y="569"/>
                    <a:pt x="1287" y="561"/>
                    <a:pt x="1245" y="307"/>
                  </a:cubicBezTo>
                  <a:cubicBezTo>
                    <a:pt x="1245" y="307"/>
                    <a:pt x="1142" y="51"/>
                    <a:pt x="968" y="33"/>
                  </a:cubicBezTo>
                  <a:cubicBezTo>
                    <a:pt x="968" y="33"/>
                    <a:pt x="883" y="249"/>
                    <a:pt x="633" y="257"/>
                  </a:cubicBezTo>
                  <a:cubicBezTo>
                    <a:pt x="633" y="257"/>
                    <a:pt x="461" y="264"/>
                    <a:pt x="330" y="33"/>
                  </a:cubicBezTo>
                  <a:close/>
                </a:path>
              </a:pathLst>
            </a:custGeom>
            <a:solidFill>
              <a:srgbClr val="DA5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29" name="Freeform 138">
              <a:extLst>
                <a:ext uri="{FF2B5EF4-FFF2-40B4-BE49-F238E27FC236}">
                  <a16:creationId xmlns:a16="http://schemas.microsoft.com/office/drawing/2014/main" id="{FACC4E92-474B-42EA-AF98-28D3591F5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" y="2172"/>
              <a:ext cx="510" cy="563"/>
            </a:xfrm>
            <a:custGeom>
              <a:avLst/>
              <a:gdLst>
                <a:gd name="T0" fmla="*/ 1046 w 1277"/>
                <a:gd name="T1" fmla="*/ 1416 h 1416"/>
                <a:gd name="T2" fmla="*/ 235 w 1277"/>
                <a:gd name="T3" fmla="*/ 1416 h 1416"/>
                <a:gd name="T4" fmla="*/ 226 w 1277"/>
                <a:gd name="T5" fmla="*/ 1407 h 1416"/>
                <a:gd name="T6" fmla="*/ 221 w 1277"/>
                <a:gd name="T7" fmla="*/ 569 h 1416"/>
                <a:gd name="T8" fmla="*/ 92 w 1277"/>
                <a:gd name="T9" fmla="*/ 549 h 1416"/>
                <a:gd name="T10" fmla="*/ 1 w 1277"/>
                <a:gd name="T11" fmla="*/ 399 h 1416"/>
                <a:gd name="T12" fmla="*/ 1 w 1277"/>
                <a:gd name="T13" fmla="*/ 394 h 1416"/>
                <a:gd name="T14" fmla="*/ 342 w 1277"/>
                <a:gd name="T15" fmla="*/ 30 h 1416"/>
                <a:gd name="T16" fmla="*/ 348 w 1277"/>
                <a:gd name="T17" fmla="*/ 35 h 1416"/>
                <a:gd name="T18" fmla="*/ 643 w 1277"/>
                <a:gd name="T19" fmla="*/ 254 h 1416"/>
                <a:gd name="T20" fmla="*/ 969 w 1277"/>
                <a:gd name="T21" fmla="*/ 35 h 1416"/>
                <a:gd name="T22" fmla="*/ 979 w 1277"/>
                <a:gd name="T23" fmla="*/ 29 h 1416"/>
                <a:gd name="T24" fmla="*/ 1264 w 1277"/>
                <a:gd name="T25" fmla="*/ 309 h 1416"/>
                <a:gd name="T26" fmla="*/ 1264 w 1277"/>
                <a:gd name="T27" fmla="*/ 311 h 1416"/>
                <a:gd name="T28" fmla="*/ 1225 w 1277"/>
                <a:gd name="T29" fmla="*/ 502 h 1416"/>
                <a:gd name="T30" fmla="*/ 1057 w 1277"/>
                <a:gd name="T31" fmla="*/ 584 h 1416"/>
                <a:gd name="T32" fmla="*/ 1055 w 1277"/>
                <a:gd name="T33" fmla="*/ 1407 h 1416"/>
                <a:gd name="T34" fmla="*/ 1046 w 1277"/>
                <a:gd name="T35" fmla="*/ 1416 h 1416"/>
                <a:gd name="T36" fmla="*/ 245 w 1277"/>
                <a:gd name="T37" fmla="*/ 1397 h 1416"/>
                <a:gd name="T38" fmla="*/ 1036 w 1277"/>
                <a:gd name="T39" fmla="*/ 1397 h 1416"/>
                <a:gd name="T40" fmla="*/ 1038 w 1277"/>
                <a:gd name="T41" fmla="*/ 575 h 1416"/>
                <a:gd name="T42" fmla="*/ 1047 w 1277"/>
                <a:gd name="T43" fmla="*/ 565 h 1416"/>
                <a:gd name="T44" fmla="*/ 1211 w 1277"/>
                <a:gd name="T45" fmla="*/ 490 h 1416"/>
                <a:gd name="T46" fmla="*/ 1246 w 1277"/>
                <a:gd name="T47" fmla="*/ 315 h 1416"/>
                <a:gd name="T48" fmla="*/ 984 w 1277"/>
                <a:gd name="T49" fmla="*/ 49 h 1416"/>
                <a:gd name="T50" fmla="*/ 644 w 1277"/>
                <a:gd name="T51" fmla="*/ 273 h 1416"/>
                <a:gd name="T52" fmla="*/ 334 w 1277"/>
                <a:gd name="T53" fmla="*/ 48 h 1416"/>
                <a:gd name="T54" fmla="*/ 20 w 1277"/>
                <a:gd name="T55" fmla="*/ 399 h 1416"/>
                <a:gd name="T56" fmla="*/ 103 w 1277"/>
                <a:gd name="T57" fmla="*/ 533 h 1416"/>
                <a:gd name="T58" fmla="*/ 228 w 1277"/>
                <a:gd name="T59" fmla="*/ 548 h 1416"/>
                <a:gd name="T60" fmla="*/ 236 w 1277"/>
                <a:gd name="T61" fmla="*/ 549 h 1416"/>
                <a:gd name="T62" fmla="*/ 240 w 1277"/>
                <a:gd name="T63" fmla="*/ 557 h 1416"/>
                <a:gd name="T64" fmla="*/ 245 w 1277"/>
                <a:gd name="T65" fmla="*/ 1397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7" h="1416">
                  <a:moveTo>
                    <a:pt x="1046" y="1416"/>
                  </a:moveTo>
                  <a:cubicBezTo>
                    <a:pt x="235" y="1416"/>
                    <a:pt x="235" y="1416"/>
                    <a:pt x="235" y="1416"/>
                  </a:cubicBezTo>
                  <a:cubicBezTo>
                    <a:pt x="230" y="1416"/>
                    <a:pt x="226" y="1412"/>
                    <a:pt x="226" y="1407"/>
                  </a:cubicBezTo>
                  <a:cubicBezTo>
                    <a:pt x="221" y="569"/>
                    <a:pt x="221" y="569"/>
                    <a:pt x="221" y="569"/>
                  </a:cubicBezTo>
                  <a:cubicBezTo>
                    <a:pt x="172" y="579"/>
                    <a:pt x="129" y="572"/>
                    <a:pt x="92" y="549"/>
                  </a:cubicBezTo>
                  <a:cubicBezTo>
                    <a:pt x="19" y="501"/>
                    <a:pt x="2" y="403"/>
                    <a:pt x="1" y="399"/>
                  </a:cubicBezTo>
                  <a:cubicBezTo>
                    <a:pt x="0" y="397"/>
                    <a:pt x="1" y="396"/>
                    <a:pt x="1" y="394"/>
                  </a:cubicBezTo>
                  <a:cubicBezTo>
                    <a:pt x="166" y="0"/>
                    <a:pt x="335" y="29"/>
                    <a:pt x="342" y="30"/>
                  </a:cubicBezTo>
                  <a:cubicBezTo>
                    <a:pt x="345" y="31"/>
                    <a:pt x="347" y="32"/>
                    <a:pt x="348" y="35"/>
                  </a:cubicBezTo>
                  <a:cubicBezTo>
                    <a:pt x="475" y="257"/>
                    <a:pt x="641" y="254"/>
                    <a:pt x="643" y="254"/>
                  </a:cubicBezTo>
                  <a:cubicBezTo>
                    <a:pt x="884" y="246"/>
                    <a:pt x="968" y="37"/>
                    <a:pt x="969" y="35"/>
                  </a:cubicBezTo>
                  <a:cubicBezTo>
                    <a:pt x="971" y="31"/>
                    <a:pt x="975" y="29"/>
                    <a:pt x="979" y="29"/>
                  </a:cubicBezTo>
                  <a:cubicBezTo>
                    <a:pt x="1157" y="48"/>
                    <a:pt x="1259" y="298"/>
                    <a:pt x="1264" y="309"/>
                  </a:cubicBezTo>
                  <a:cubicBezTo>
                    <a:pt x="1264" y="310"/>
                    <a:pt x="1264" y="310"/>
                    <a:pt x="1264" y="311"/>
                  </a:cubicBezTo>
                  <a:cubicBezTo>
                    <a:pt x="1277" y="390"/>
                    <a:pt x="1264" y="455"/>
                    <a:pt x="1225" y="502"/>
                  </a:cubicBezTo>
                  <a:cubicBezTo>
                    <a:pt x="1171" y="568"/>
                    <a:pt x="1085" y="581"/>
                    <a:pt x="1057" y="584"/>
                  </a:cubicBezTo>
                  <a:cubicBezTo>
                    <a:pt x="1055" y="1407"/>
                    <a:pt x="1055" y="1407"/>
                    <a:pt x="1055" y="1407"/>
                  </a:cubicBezTo>
                  <a:cubicBezTo>
                    <a:pt x="1055" y="1412"/>
                    <a:pt x="1051" y="1416"/>
                    <a:pt x="1046" y="1416"/>
                  </a:cubicBezTo>
                  <a:close/>
                  <a:moveTo>
                    <a:pt x="245" y="1397"/>
                  </a:moveTo>
                  <a:cubicBezTo>
                    <a:pt x="1036" y="1397"/>
                    <a:pt x="1036" y="1397"/>
                    <a:pt x="1036" y="1397"/>
                  </a:cubicBezTo>
                  <a:cubicBezTo>
                    <a:pt x="1038" y="575"/>
                    <a:pt x="1038" y="575"/>
                    <a:pt x="1038" y="575"/>
                  </a:cubicBezTo>
                  <a:cubicBezTo>
                    <a:pt x="1038" y="570"/>
                    <a:pt x="1042" y="565"/>
                    <a:pt x="1047" y="565"/>
                  </a:cubicBezTo>
                  <a:cubicBezTo>
                    <a:pt x="1048" y="565"/>
                    <a:pt x="1152" y="561"/>
                    <a:pt x="1211" y="490"/>
                  </a:cubicBezTo>
                  <a:cubicBezTo>
                    <a:pt x="1246" y="447"/>
                    <a:pt x="1258" y="388"/>
                    <a:pt x="1246" y="315"/>
                  </a:cubicBezTo>
                  <a:cubicBezTo>
                    <a:pt x="1239" y="299"/>
                    <a:pt x="1141" y="72"/>
                    <a:pt x="984" y="49"/>
                  </a:cubicBezTo>
                  <a:cubicBezTo>
                    <a:pt x="967" y="86"/>
                    <a:pt x="871" y="265"/>
                    <a:pt x="644" y="273"/>
                  </a:cubicBezTo>
                  <a:cubicBezTo>
                    <a:pt x="637" y="273"/>
                    <a:pt x="466" y="277"/>
                    <a:pt x="334" y="48"/>
                  </a:cubicBezTo>
                  <a:cubicBezTo>
                    <a:pt x="308" y="47"/>
                    <a:pt x="163" y="57"/>
                    <a:pt x="20" y="399"/>
                  </a:cubicBezTo>
                  <a:cubicBezTo>
                    <a:pt x="23" y="414"/>
                    <a:pt x="43" y="494"/>
                    <a:pt x="103" y="533"/>
                  </a:cubicBezTo>
                  <a:cubicBezTo>
                    <a:pt x="137" y="555"/>
                    <a:pt x="179" y="560"/>
                    <a:pt x="228" y="548"/>
                  </a:cubicBezTo>
                  <a:cubicBezTo>
                    <a:pt x="231" y="547"/>
                    <a:pt x="234" y="547"/>
                    <a:pt x="236" y="549"/>
                  </a:cubicBezTo>
                  <a:cubicBezTo>
                    <a:pt x="238" y="551"/>
                    <a:pt x="240" y="554"/>
                    <a:pt x="240" y="557"/>
                  </a:cubicBezTo>
                  <a:lnTo>
                    <a:pt x="245" y="1397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0" name="Freeform 139">
              <a:extLst>
                <a:ext uri="{FF2B5EF4-FFF2-40B4-BE49-F238E27FC236}">
                  <a16:creationId xmlns:a16="http://schemas.microsoft.com/office/drawing/2014/main" id="{C070651C-2793-4B09-A546-CB080ED63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" y="1733"/>
              <a:ext cx="459" cy="519"/>
            </a:xfrm>
            <a:custGeom>
              <a:avLst/>
              <a:gdLst>
                <a:gd name="T0" fmla="*/ 123 w 1149"/>
                <a:gd name="T1" fmla="*/ 830 h 1305"/>
                <a:gd name="T2" fmla="*/ 973 w 1149"/>
                <a:gd name="T3" fmla="*/ 844 h 1305"/>
                <a:gd name="T4" fmla="*/ 1149 w 1149"/>
                <a:gd name="T5" fmla="*/ 681 h 1305"/>
                <a:gd name="T6" fmla="*/ 1114 w 1149"/>
                <a:gd name="T7" fmla="*/ 561 h 1305"/>
                <a:gd name="T8" fmla="*/ 561 w 1149"/>
                <a:gd name="T9" fmla="*/ 0 h 1305"/>
                <a:gd name="T10" fmla="*/ 0 w 1149"/>
                <a:gd name="T11" fmla="*/ 498 h 1305"/>
                <a:gd name="T12" fmla="*/ 123 w 1149"/>
                <a:gd name="T13" fmla="*/ 83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305">
                  <a:moveTo>
                    <a:pt x="123" y="830"/>
                  </a:moveTo>
                  <a:cubicBezTo>
                    <a:pt x="123" y="830"/>
                    <a:pt x="500" y="1305"/>
                    <a:pt x="973" y="844"/>
                  </a:cubicBezTo>
                  <a:cubicBezTo>
                    <a:pt x="1149" y="681"/>
                    <a:pt x="1149" y="681"/>
                    <a:pt x="1149" y="681"/>
                  </a:cubicBezTo>
                  <a:cubicBezTo>
                    <a:pt x="1114" y="561"/>
                    <a:pt x="1114" y="561"/>
                    <a:pt x="1114" y="561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123" y="830"/>
                  </a:lnTo>
                  <a:close/>
                </a:path>
              </a:pathLst>
            </a:cu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1" name="Freeform 140">
              <a:extLst>
                <a:ext uri="{FF2B5EF4-FFF2-40B4-BE49-F238E27FC236}">
                  <a16:creationId xmlns:a16="http://schemas.microsoft.com/office/drawing/2014/main" id="{9CCD9121-B144-4D4A-B8CE-41ED50875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" y="1729"/>
              <a:ext cx="467" cy="423"/>
            </a:xfrm>
            <a:custGeom>
              <a:avLst/>
              <a:gdLst>
                <a:gd name="T0" fmla="*/ 560 w 1169"/>
                <a:gd name="T1" fmla="*/ 1064 h 1064"/>
                <a:gd name="T2" fmla="*/ 530 w 1169"/>
                <a:gd name="T3" fmla="*/ 1063 h 1064"/>
                <a:gd name="T4" fmla="*/ 126 w 1169"/>
                <a:gd name="T5" fmla="*/ 846 h 1064"/>
                <a:gd name="T6" fmla="*/ 124 w 1169"/>
                <a:gd name="T7" fmla="*/ 843 h 1064"/>
                <a:gd name="T8" fmla="*/ 1 w 1169"/>
                <a:gd name="T9" fmla="*/ 512 h 1064"/>
                <a:gd name="T10" fmla="*/ 4 w 1169"/>
                <a:gd name="T11" fmla="*/ 501 h 1064"/>
                <a:gd name="T12" fmla="*/ 565 w 1169"/>
                <a:gd name="T13" fmla="*/ 3 h 1064"/>
                <a:gd name="T14" fmla="*/ 578 w 1169"/>
                <a:gd name="T15" fmla="*/ 3 h 1064"/>
                <a:gd name="T16" fmla="*/ 1130 w 1169"/>
                <a:gd name="T17" fmla="*/ 564 h 1064"/>
                <a:gd name="T18" fmla="*/ 1133 w 1169"/>
                <a:gd name="T19" fmla="*/ 568 h 1064"/>
                <a:gd name="T20" fmla="*/ 1168 w 1169"/>
                <a:gd name="T21" fmla="*/ 689 h 1064"/>
                <a:gd name="T22" fmla="*/ 1165 w 1169"/>
                <a:gd name="T23" fmla="*/ 698 h 1064"/>
                <a:gd name="T24" fmla="*/ 990 w 1169"/>
                <a:gd name="T25" fmla="*/ 861 h 1064"/>
                <a:gd name="T26" fmla="*/ 560 w 1169"/>
                <a:gd name="T27" fmla="*/ 1064 h 1064"/>
                <a:gd name="T28" fmla="*/ 141 w 1169"/>
                <a:gd name="T29" fmla="*/ 835 h 1064"/>
                <a:gd name="T30" fmla="*/ 532 w 1169"/>
                <a:gd name="T31" fmla="*/ 1044 h 1064"/>
                <a:gd name="T32" fmla="*/ 977 w 1169"/>
                <a:gd name="T33" fmla="*/ 847 h 1064"/>
                <a:gd name="T34" fmla="*/ 1148 w 1169"/>
                <a:gd name="T35" fmla="*/ 688 h 1064"/>
                <a:gd name="T36" fmla="*/ 1115 w 1169"/>
                <a:gd name="T37" fmla="*/ 576 h 1064"/>
                <a:gd name="T38" fmla="*/ 571 w 1169"/>
                <a:gd name="T39" fmla="*/ 23 h 1064"/>
                <a:gd name="T40" fmla="*/ 22 w 1169"/>
                <a:gd name="T41" fmla="*/ 511 h 1064"/>
                <a:gd name="T42" fmla="*/ 141 w 1169"/>
                <a:gd name="T43" fmla="*/ 83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9" h="1064">
                  <a:moveTo>
                    <a:pt x="560" y="1064"/>
                  </a:moveTo>
                  <a:cubicBezTo>
                    <a:pt x="550" y="1064"/>
                    <a:pt x="540" y="1064"/>
                    <a:pt x="530" y="1063"/>
                  </a:cubicBezTo>
                  <a:cubicBezTo>
                    <a:pt x="289" y="1048"/>
                    <a:pt x="127" y="848"/>
                    <a:pt x="126" y="846"/>
                  </a:cubicBezTo>
                  <a:cubicBezTo>
                    <a:pt x="125" y="845"/>
                    <a:pt x="125" y="844"/>
                    <a:pt x="124" y="843"/>
                  </a:cubicBezTo>
                  <a:cubicBezTo>
                    <a:pt x="1" y="512"/>
                    <a:pt x="1" y="512"/>
                    <a:pt x="1" y="512"/>
                  </a:cubicBezTo>
                  <a:cubicBezTo>
                    <a:pt x="0" y="508"/>
                    <a:pt x="1" y="504"/>
                    <a:pt x="4" y="501"/>
                  </a:cubicBezTo>
                  <a:cubicBezTo>
                    <a:pt x="565" y="3"/>
                    <a:pt x="565" y="3"/>
                    <a:pt x="565" y="3"/>
                  </a:cubicBezTo>
                  <a:cubicBezTo>
                    <a:pt x="569" y="0"/>
                    <a:pt x="575" y="0"/>
                    <a:pt x="578" y="3"/>
                  </a:cubicBezTo>
                  <a:cubicBezTo>
                    <a:pt x="1130" y="564"/>
                    <a:pt x="1130" y="564"/>
                    <a:pt x="1130" y="564"/>
                  </a:cubicBezTo>
                  <a:cubicBezTo>
                    <a:pt x="1132" y="565"/>
                    <a:pt x="1132" y="567"/>
                    <a:pt x="1133" y="568"/>
                  </a:cubicBezTo>
                  <a:cubicBezTo>
                    <a:pt x="1168" y="689"/>
                    <a:pt x="1168" y="689"/>
                    <a:pt x="1168" y="689"/>
                  </a:cubicBezTo>
                  <a:cubicBezTo>
                    <a:pt x="1169" y="692"/>
                    <a:pt x="1168" y="696"/>
                    <a:pt x="1165" y="698"/>
                  </a:cubicBezTo>
                  <a:cubicBezTo>
                    <a:pt x="990" y="861"/>
                    <a:pt x="990" y="861"/>
                    <a:pt x="990" y="861"/>
                  </a:cubicBezTo>
                  <a:cubicBezTo>
                    <a:pt x="851" y="996"/>
                    <a:pt x="706" y="1064"/>
                    <a:pt x="560" y="1064"/>
                  </a:cubicBezTo>
                  <a:close/>
                  <a:moveTo>
                    <a:pt x="141" y="835"/>
                  </a:moveTo>
                  <a:cubicBezTo>
                    <a:pt x="155" y="851"/>
                    <a:pt x="308" y="1030"/>
                    <a:pt x="532" y="1044"/>
                  </a:cubicBezTo>
                  <a:cubicBezTo>
                    <a:pt x="683" y="1054"/>
                    <a:pt x="832" y="987"/>
                    <a:pt x="977" y="847"/>
                  </a:cubicBezTo>
                  <a:cubicBezTo>
                    <a:pt x="1148" y="688"/>
                    <a:pt x="1148" y="688"/>
                    <a:pt x="1148" y="688"/>
                  </a:cubicBezTo>
                  <a:cubicBezTo>
                    <a:pt x="1115" y="576"/>
                    <a:pt x="1115" y="576"/>
                    <a:pt x="1115" y="576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22" y="511"/>
                    <a:pt x="22" y="511"/>
                    <a:pt x="22" y="511"/>
                  </a:cubicBezTo>
                  <a:lnTo>
                    <a:pt x="141" y="835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2" name="Freeform 141">
              <a:extLst>
                <a:ext uri="{FF2B5EF4-FFF2-40B4-BE49-F238E27FC236}">
                  <a16:creationId xmlns:a16="http://schemas.microsoft.com/office/drawing/2014/main" id="{CA3771B2-9B5E-4A0A-A957-8A57F74F1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1639"/>
              <a:ext cx="700" cy="463"/>
            </a:xfrm>
            <a:custGeom>
              <a:avLst/>
              <a:gdLst>
                <a:gd name="T0" fmla="*/ 581 w 1752"/>
                <a:gd name="T1" fmla="*/ 1164 h 1164"/>
                <a:gd name="T2" fmla="*/ 350 w 1752"/>
                <a:gd name="T3" fmla="*/ 704 h 1164"/>
                <a:gd name="T4" fmla="*/ 973 w 1752"/>
                <a:gd name="T5" fmla="*/ 120 h 1164"/>
                <a:gd name="T6" fmla="*/ 1411 w 1752"/>
                <a:gd name="T7" fmla="*/ 695 h 1164"/>
                <a:gd name="T8" fmla="*/ 1261 w 1752"/>
                <a:gd name="T9" fmla="*/ 1137 h 1164"/>
                <a:gd name="T10" fmla="*/ 1385 w 1752"/>
                <a:gd name="T11" fmla="*/ 778 h 1164"/>
                <a:gd name="T12" fmla="*/ 981 w 1752"/>
                <a:gd name="T13" fmla="*/ 408 h 1164"/>
                <a:gd name="T14" fmla="*/ 394 w 1752"/>
                <a:gd name="T15" fmla="*/ 750 h 1164"/>
                <a:gd name="T16" fmla="*/ 581 w 1752"/>
                <a:gd name="T17" fmla="*/ 1164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2" h="1164">
                  <a:moveTo>
                    <a:pt x="581" y="1164"/>
                  </a:moveTo>
                  <a:cubicBezTo>
                    <a:pt x="581" y="1164"/>
                    <a:pt x="0" y="1010"/>
                    <a:pt x="350" y="704"/>
                  </a:cubicBezTo>
                  <a:cubicBezTo>
                    <a:pt x="350" y="704"/>
                    <a:pt x="385" y="0"/>
                    <a:pt x="973" y="120"/>
                  </a:cubicBezTo>
                  <a:cubicBezTo>
                    <a:pt x="973" y="120"/>
                    <a:pt x="1446" y="120"/>
                    <a:pt x="1411" y="695"/>
                  </a:cubicBezTo>
                  <a:cubicBezTo>
                    <a:pt x="1411" y="695"/>
                    <a:pt x="1752" y="942"/>
                    <a:pt x="1261" y="1137"/>
                  </a:cubicBezTo>
                  <a:cubicBezTo>
                    <a:pt x="1261" y="1137"/>
                    <a:pt x="1455" y="877"/>
                    <a:pt x="1385" y="778"/>
                  </a:cubicBezTo>
                  <a:cubicBezTo>
                    <a:pt x="1385" y="778"/>
                    <a:pt x="1034" y="602"/>
                    <a:pt x="981" y="408"/>
                  </a:cubicBezTo>
                  <a:cubicBezTo>
                    <a:pt x="981" y="408"/>
                    <a:pt x="683" y="778"/>
                    <a:pt x="394" y="750"/>
                  </a:cubicBezTo>
                  <a:cubicBezTo>
                    <a:pt x="394" y="750"/>
                    <a:pt x="414" y="1045"/>
                    <a:pt x="581" y="1164"/>
                  </a:cubicBezTo>
                  <a:close/>
                </a:path>
              </a:pathLst>
            </a:custGeom>
            <a:solidFill>
              <a:srgbClr val="624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3" name="Freeform 142">
              <a:extLst>
                <a:ext uri="{FF2B5EF4-FFF2-40B4-BE49-F238E27FC236}">
                  <a16:creationId xmlns:a16="http://schemas.microsoft.com/office/drawing/2014/main" id="{C43122D3-09D8-4A50-BAD1-813E831DD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1" y="1670"/>
              <a:ext cx="532" cy="436"/>
            </a:xfrm>
            <a:custGeom>
              <a:avLst/>
              <a:gdLst>
                <a:gd name="T0" fmla="*/ 366 w 1333"/>
                <a:gd name="T1" fmla="*/ 1096 h 1096"/>
                <a:gd name="T2" fmla="*/ 363 w 1333"/>
                <a:gd name="T3" fmla="*/ 1096 h 1096"/>
                <a:gd name="T4" fmla="*/ 17 w 1333"/>
                <a:gd name="T5" fmla="*/ 849 h 1096"/>
                <a:gd name="T6" fmla="*/ 126 w 1333"/>
                <a:gd name="T7" fmla="*/ 622 h 1096"/>
                <a:gd name="T8" fmla="*/ 360 w 1333"/>
                <a:gd name="T9" fmla="*/ 106 h 1096"/>
                <a:gd name="T10" fmla="*/ 759 w 1333"/>
                <a:gd name="T11" fmla="*/ 33 h 1096"/>
                <a:gd name="T12" fmla="*/ 1078 w 1333"/>
                <a:gd name="T13" fmla="*/ 174 h 1096"/>
                <a:gd name="T14" fmla="*/ 1206 w 1333"/>
                <a:gd name="T15" fmla="*/ 612 h 1096"/>
                <a:gd name="T16" fmla="*/ 1320 w 1333"/>
                <a:gd name="T17" fmla="*/ 829 h 1096"/>
                <a:gd name="T18" fmla="*/ 1050 w 1333"/>
                <a:gd name="T19" fmla="*/ 1068 h 1096"/>
                <a:gd name="T20" fmla="*/ 1039 w 1333"/>
                <a:gd name="T21" fmla="*/ 1065 h 1096"/>
                <a:gd name="T22" fmla="*/ 1039 w 1333"/>
                <a:gd name="T23" fmla="*/ 1053 h 1096"/>
                <a:gd name="T24" fmla="*/ 1163 w 1333"/>
                <a:gd name="T25" fmla="*/ 708 h 1096"/>
                <a:gd name="T26" fmla="*/ 762 w 1333"/>
                <a:gd name="T27" fmla="*/ 349 h 1096"/>
                <a:gd name="T28" fmla="*/ 211 w 1333"/>
                <a:gd name="T29" fmla="*/ 684 h 1096"/>
                <a:gd name="T30" fmla="*/ 190 w 1333"/>
                <a:gd name="T31" fmla="*/ 683 h 1096"/>
                <a:gd name="T32" fmla="*/ 371 w 1333"/>
                <a:gd name="T33" fmla="*/ 1079 h 1096"/>
                <a:gd name="T34" fmla="*/ 374 w 1333"/>
                <a:gd name="T35" fmla="*/ 1090 h 1096"/>
                <a:gd name="T36" fmla="*/ 366 w 1333"/>
                <a:gd name="T37" fmla="*/ 1096 h 1096"/>
                <a:gd name="T38" fmla="*/ 629 w 1333"/>
                <a:gd name="T39" fmla="*/ 38 h 1096"/>
                <a:gd name="T40" fmla="*/ 372 w 1333"/>
                <a:gd name="T41" fmla="*/ 121 h 1096"/>
                <a:gd name="T42" fmla="*/ 145 w 1333"/>
                <a:gd name="T43" fmla="*/ 627 h 1096"/>
                <a:gd name="T44" fmla="*/ 141 w 1333"/>
                <a:gd name="T45" fmla="*/ 633 h 1096"/>
                <a:gd name="T46" fmla="*/ 36 w 1333"/>
                <a:gd name="T47" fmla="*/ 845 h 1096"/>
                <a:gd name="T48" fmla="*/ 323 w 1333"/>
                <a:gd name="T49" fmla="*/ 1063 h 1096"/>
                <a:gd name="T50" fmla="*/ 170 w 1333"/>
                <a:gd name="T51" fmla="*/ 673 h 1096"/>
                <a:gd name="T52" fmla="*/ 172 w 1333"/>
                <a:gd name="T53" fmla="*/ 666 h 1096"/>
                <a:gd name="T54" fmla="*/ 180 w 1333"/>
                <a:gd name="T55" fmla="*/ 663 h 1096"/>
                <a:gd name="T56" fmla="*/ 759 w 1333"/>
                <a:gd name="T57" fmla="*/ 324 h 1096"/>
                <a:gd name="T58" fmla="*/ 768 w 1333"/>
                <a:gd name="T59" fmla="*/ 320 h 1096"/>
                <a:gd name="T60" fmla="*/ 776 w 1333"/>
                <a:gd name="T61" fmla="*/ 327 h 1096"/>
                <a:gd name="T62" fmla="*/ 1174 w 1333"/>
                <a:gd name="T63" fmla="*/ 692 h 1096"/>
                <a:gd name="T64" fmla="*/ 1177 w 1333"/>
                <a:gd name="T65" fmla="*/ 695 h 1096"/>
                <a:gd name="T66" fmla="*/ 1073 w 1333"/>
                <a:gd name="T67" fmla="*/ 1037 h 1096"/>
                <a:gd name="T68" fmla="*/ 1301 w 1333"/>
                <a:gd name="T69" fmla="*/ 827 h 1096"/>
                <a:gd name="T70" fmla="*/ 1190 w 1333"/>
                <a:gd name="T71" fmla="*/ 625 h 1096"/>
                <a:gd name="T72" fmla="*/ 1186 w 1333"/>
                <a:gd name="T73" fmla="*/ 616 h 1096"/>
                <a:gd name="T74" fmla="*/ 1064 w 1333"/>
                <a:gd name="T75" fmla="*/ 187 h 1096"/>
                <a:gd name="T76" fmla="*/ 758 w 1333"/>
                <a:gd name="T77" fmla="*/ 52 h 1096"/>
                <a:gd name="T78" fmla="*/ 756 w 1333"/>
                <a:gd name="T79" fmla="*/ 52 h 1096"/>
                <a:gd name="T80" fmla="*/ 629 w 1333"/>
                <a:gd name="T81" fmla="*/ 38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3" h="1096">
                  <a:moveTo>
                    <a:pt x="366" y="1096"/>
                  </a:moveTo>
                  <a:cubicBezTo>
                    <a:pt x="365" y="1096"/>
                    <a:pt x="364" y="1096"/>
                    <a:pt x="363" y="1096"/>
                  </a:cubicBezTo>
                  <a:cubicBezTo>
                    <a:pt x="351" y="1092"/>
                    <a:pt x="55" y="1012"/>
                    <a:pt x="17" y="849"/>
                  </a:cubicBezTo>
                  <a:cubicBezTo>
                    <a:pt x="0" y="777"/>
                    <a:pt x="37" y="700"/>
                    <a:pt x="126" y="622"/>
                  </a:cubicBezTo>
                  <a:cubicBezTo>
                    <a:pt x="129" y="582"/>
                    <a:pt x="158" y="263"/>
                    <a:pt x="360" y="106"/>
                  </a:cubicBezTo>
                  <a:cubicBezTo>
                    <a:pt x="465" y="25"/>
                    <a:pt x="599" y="0"/>
                    <a:pt x="759" y="33"/>
                  </a:cubicBezTo>
                  <a:cubicBezTo>
                    <a:pt x="775" y="33"/>
                    <a:pt x="950" y="38"/>
                    <a:pt x="1078" y="174"/>
                  </a:cubicBezTo>
                  <a:cubicBezTo>
                    <a:pt x="1173" y="276"/>
                    <a:pt x="1216" y="423"/>
                    <a:pt x="1206" y="612"/>
                  </a:cubicBezTo>
                  <a:cubicBezTo>
                    <a:pt x="1229" y="630"/>
                    <a:pt x="1333" y="718"/>
                    <a:pt x="1320" y="829"/>
                  </a:cubicBezTo>
                  <a:cubicBezTo>
                    <a:pt x="1308" y="921"/>
                    <a:pt x="1217" y="1001"/>
                    <a:pt x="1050" y="1068"/>
                  </a:cubicBezTo>
                  <a:cubicBezTo>
                    <a:pt x="1046" y="1069"/>
                    <a:pt x="1041" y="1068"/>
                    <a:pt x="1039" y="1065"/>
                  </a:cubicBezTo>
                  <a:cubicBezTo>
                    <a:pt x="1036" y="1061"/>
                    <a:pt x="1036" y="1057"/>
                    <a:pt x="1039" y="1053"/>
                  </a:cubicBezTo>
                  <a:cubicBezTo>
                    <a:pt x="1041" y="1051"/>
                    <a:pt x="1225" y="801"/>
                    <a:pt x="1163" y="708"/>
                  </a:cubicBezTo>
                  <a:cubicBezTo>
                    <a:pt x="1132" y="692"/>
                    <a:pt x="828" y="533"/>
                    <a:pt x="762" y="349"/>
                  </a:cubicBezTo>
                  <a:cubicBezTo>
                    <a:pt x="707" y="414"/>
                    <a:pt x="462" y="683"/>
                    <a:pt x="211" y="684"/>
                  </a:cubicBezTo>
                  <a:cubicBezTo>
                    <a:pt x="204" y="684"/>
                    <a:pt x="197" y="683"/>
                    <a:pt x="190" y="683"/>
                  </a:cubicBezTo>
                  <a:cubicBezTo>
                    <a:pt x="195" y="737"/>
                    <a:pt x="228" y="977"/>
                    <a:pt x="371" y="1079"/>
                  </a:cubicBezTo>
                  <a:cubicBezTo>
                    <a:pt x="375" y="1081"/>
                    <a:pt x="376" y="1086"/>
                    <a:pt x="374" y="1090"/>
                  </a:cubicBezTo>
                  <a:cubicBezTo>
                    <a:pt x="373" y="1094"/>
                    <a:pt x="369" y="1096"/>
                    <a:pt x="366" y="1096"/>
                  </a:cubicBezTo>
                  <a:close/>
                  <a:moveTo>
                    <a:pt x="629" y="38"/>
                  </a:moveTo>
                  <a:cubicBezTo>
                    <a:pt x="530" y="38"/>
                    <a:pt x="443" y="66"/>
                    <a:pt x="372" y="121"/>
                  </a:cubicBezTo>
                  <a:cubicBezTo>
                    <a:pt x="164" y="282"/>
                    <a:pt x="145" y="623"/>
                    <a:pt x="145" y="627"/>
                  </a:cubicBezTo>
                  <a:cubicBezTo>
                    <a:pt x="145" y="629"/>
                    <a:pt x="143" y="632"/>
                    <a:pt x="141" y="633"/>
                  </a:cubicBezTo>
                  <a:cubicBezTo>
                    <a:pt x="56" y="708"/>
                    <a:pt x="20" y="779"/>
                    <a:pt x="36" y="845"/>
                  </a:cubicBezTo>
                  <a:cubicBezTo>
                    <a:pt x="63" y="960"/>
                    <a:pt x="239" y="1034"/>
                    <a:pt x="323" y="1063"/>
                  </a:cubicBezTo>
                  <a:cubicBezTo>
                    <a:pt x="189" y="931"/>
                    <a:pt x="170" y="684"/>
                    <a:pt x="170" y="673"/>
                  </a:cubicBezTo>
                  <a:cubicBezTo>
                    <a:pt x="169" y="670"/>
                    <a:pt x="170" y="668"/>
                    <a:pt x="172" y="666"/>
                  </a:cubicBezTo>
                  <a:cubicBezTo>
                    <a:pt x="174" y="664"/>
                    <a:pt x="177" y="663"/>
                    <a:pt x="180" y="663"/>
                  </a:cubicBezTo>
                  <a:cubicBezTo>
                    <a:pt x="460" y="690"/>
                    <a:pt x="756" y="327"/>
                    <a:pt x="759" y="324"/>
                  </a:cubicBezTo>
                  <a:cubicBezTo>
                    <a:pt x="761" y="321"/>
                    <a:pt x="765" y="319"/>
                    <a:pt x="768" y="320"/>
                  </a:cubicBezTo>
                  <a:cubicBezTo>
                    <a:pt x="772" y="321"/>
                    <a:pt x="775" y="324"/>
                    <a:pt x="776" y="327"/>
                  </a:cubicBezTo>
                  <a:cubicBezTo>
                    <a:pt x="826" y="515"/>
                    <a:pt x="1170" y="690"/>
                    <a:pt x="1174" y="692"/>
                  </a:cubicBezTo>
                  <a:cubicBezTo>
                    <a:pt x="1175" y="692"/>
                    <a:pt x="1176" y="693"/>
                    <a:pt x="1177" y="695"/>
                  </a:cubicBezTo>
                  <a:cubicBezTo>
                    <a:pt x="1238" y="779"/>
                    <a:pt x="1121" y="967"/>
                    <a:pt x="1073" y="1037"/>
                  </a:cubicBezTo>
                  <a:cubicBezTo>
                    <a:pt x="1214" y="977"/>
                    <a:pt x="1291" y="906"/>
                    <a:pt x="1301" y="827"/>
                  </a:cubicBezTo>
                  <a:cubicBezTo>
                    <a:pt x="1315" y="716"/>
                    <a:pt x="1192" y="625"/>
                    <a:pt x="1190" y="625"/>
                  </a:cubicBezTo>
                  <a:cubicBezTo>
                    <a:pt x="1188" y="623"/>
                    <a:pt x="1186" y="620"/>
                    <a:pt x="1186" y="616"/>
                  </a:cubicBezTo>
                  <a:cubicBezTo>
                    <a:pt x="1198" y="430"/>
                    <a:pt x="1156" y="286"/>
                    <a:pt x="1064" y="187"/>
                  </a:cubicBezTo>
                  <a:cubicBezTo>
                    <a:pt x="938" y="54"/>
                    <a:pt x="759" y="52"/>
                    <a:pt x="758" y="52"/>
                  </a:cubicBezTo>
                  <a:cubicBezTo>
                    <a:pt x="757" y="52"/>
                    <a:pt x="756" y="52"/>
                    <a:pt x="756" y="52"/>
                  </a:cubicBezTo>
                  <a:cubicBezTo>
                    <a:pt x="711" y="42"/>
                    <a:pt x="669" y="38"/>
                    <a:pt x="629" y="38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4" name="Oval 143">
              <a:extLst>
                <a:ext uri="{FF2B5EF4-FFF2-40B4-BE49-F238E27FC236}">
                  <a16:creationId xmlns:a16="http://schemas.microsoft.com/office/drawing/2014/main" id="{4D7C1241-A174-4800-958C-44C25E359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1960"/>
              <a:ext cx="24" cy="24"/>
            </a:xfrm>
            <a:prstGeom prst="ellipse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5" name="Oval 144">
              <a:extLst>
                <a:ext uri="{FF2B5EF4-FFF2-40B4-BE49-F238E27FC236}">
                  <a16:creationId xmlns:a16="http://schemas.microsoft.com/office/drawing/2014/main" id="{94F83441-4D97-4548-9F0D-6AAE32551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960"/>
              <a:ext cx="23" cy="25"/>
            </a:xfrm>
            <a:prstGeom prst="ellipse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6" name="Freeform 145">
              <a:extLst>
                <a:ext uri="{FF2B5EF4-FFF2-40B4-BE49-F238E27FC236}">
                  <a16:creationId xmlns:a16="http://schemas.microsoft.com/office/drawing/2014/main" id="{192171EB-4A79-4839-B7F9-9118F5021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3" y="1902"/>
              <a:ext cx="134" cy="140"/>
            </a:xfrm>
            <a:custGeom>
              <a:avLst/>
              <a:gdLst>
                <a:gd name="T0" fmla="*/ 168 w 335"/>
                <a:gd name="T1" fmla="*/ 354 h 354"/>
                <a:gd name="T2" fmla="*/ 0 w 335"/>
                <a:gd name="T3" fmla="*/ 177 h 354"/>
                <a:gd name="T4" fmla="*/ 168 w 335"/>
                <a:gd name="T5" fmla="*/ 0 h 354"/>
                <a:gd name="T6" fmla="*/ 335 w 335"/>
                <a:gd name="T7" fmla="*/ 177 h 354"/>
                <a:gd name="T8" fmla="*/ 168 w 335"/>
                <a:gd name="T9" fmla="*/ 354 h 354"/>
                <a:gd name="T10" fmla="*/ 168 w 335"/>
                <a:gd name="T11" fmla="*/ 19 h 354"/>
                <a:gd name="T12" fmla="*/ 19 w 335"/>
                <a:gd name="T13" fmla="*/ 177 h 354"/>
                <a:gd name="T14" fmla="*/ 168 w 335"/>
                <a:gd name="T15" fmla="*/ 334 h 354"/>
                <a:gd name="T16" fmla="*/ 316 w 335"/>
                <a:gd name="T17" fmla="*/ 177 h 354"/>
                <a:gd name="T18" fmla="*/ 168 w 335"/>
                <a:gd name="T19" fmla="*/ 1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354">
                  <a:moveTo>
                    <a:pt x="168" y="354"/>
                  </a:moveTo>
                  <a:cubicBezTo>
                    <a:pt x="75" y="354"/>
                    <a:pt x="0" y="274"/>
                    <a:pt x="0" y="177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260" y="0"/>
                    <a:pt x="335" y="80"/>
                    <a:pt x="335" y="177"/>
                  </a:cubicBezTo>
                  <a:cubicBezTo>
                    <a:pt x="335" y="274"/>
                    <a:pt x="260" y="354"/>
                    <a:pt x="168" y="354"/>
                  </a:cubicBezTo>
                  <a:close/>
                  <a:moveTo>
                    <a:pt x="168" y="19"/>
                  </a:moveTo>
                  <a:cubicBezTo>
                    <a:pt x="86" y="19"/>
                    <a:pt x="19" y="90"/>
                    <a:pt x="19" y="177"/>
                  </a:cubicBezTo>
                  <a:cubicBezTo>
                    <a:pt x="19" y="264"/>
                    <a:pt x="86" y="334"/>
                    <a:pt x="168" y="334"/>
                  </a:cubicBezTo>
                  <a:cubicBezTo>
                    <a:pt x="249" y="334"/>
                    <a:pt x="316" y="264"/>
                    <a:pt x="316" y="177"/>
                  </a:cubicBezTo>
                  <a:cubicBezTo>
                    <a:pt x="316" y="90"/>
                    <a:pt x="249" y="19"/>
                    <a:pt x="168" y="19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7" name="Freeform 146">
              <a:extLst>
                <a:ext uri="{FF2B5EF4-FFF2-40B4-BE49-F238E27FC236}">
                  <a16:creationId xmlns:a16="http://schemas.microsoft.com/office/drawing/2014/main" id="{5E0283FF-594F-4DB8-8A88-C6EAB9A57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" y="1902"/>
              <a:ext cx="134" cy="140"/>
            </a:xfrm>
            <a:custGeom>
              <a:avLst/>
              <a:gdLst>
                <a:gd name="T0" fmla="*/ 168 w 335"/>
                <a:gd name="T1" fmla="*/ 354 h 354"/>
                <a:gd name="T2" fmla="*/ 0 w 335"/>
                <a:gd name="T3" fmla="*/ 177 h 354"/>
                <a:gd name="T4" fmla="*/ 168 w 335"/>
                <a:gd name="T5" fmla="*/ 0 h 354"/>
                <a:gd name="T6" fmla="*/ 335 w 335"/>
                <a:gd name="T7" fmla="*/ 177 h 354"/>
                <a:gd name="T8" fmla="*/ 168 w 335"/>
                <a:gd name="T9" fmla="*/ 354 h 354"/>
                <a:gd name="T10" fmla="*/ 168 w 335"/>
                <a:gd name="T11" fmla="*/ 19 h 354"/>
                <a:gd name="T12" fmla="*/ 19 w 335"/>
                <a:gd name="T13" fmla="*/ 177 h 354"/>
                <a:gd name="T14" fmla="*/ 168 w 335"/>
                <a:gd name="T15" fmla="*/ 334 h 354"/>
                <a:gd name="T16" fmla="*/ 316 w 335"/>
                <a:gd name="T17" fmla="*/ 177 h 354"/>
                <a:gd name="T18" fmla="*/ 168 w 335"/>
                <a:gd name="T19" fmla="*/ 1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354">
                  <a:moveTo>
                    <a:pt x="168" y="354"/>
                  </a:moveTo>
                  <a:cubicBezTo>
                    <a:pt x="75" y="354"/>
                    <a:pt x="0" y="274"/>
                    <a:pt x="0" y="177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260" y="0"/>
                    <a:pt x="335" y="80"/>
                    <a:pt x="335" y="177"/>
                  </a:cubicBezTo>
                  <a:cubicBezTo>
                    <a:pt x="335" y="274"/>
                    <a:pt x="260" y="354"/>
                    <a:pt x="168" y="354"/>
                  </a:cubicBezTo>
                  <a:close/>
                  <a:moveTo>
                    <a:pt x="168" y="19"/>
                  </a:moveTo>
                  <a:cubicBezTo>
                    <a:pt x="86" y="19"/>
                    <a:pt x="19" y="90"/>
                    <a:pt x="19" y="177"/>
                  </a:cubicBezTo>
                  <a:cubicBezTo>
                    <a:pt x="19" y="264"/>
                    <a:pt x="86" y="334"/>
                    <a:pt x="168" y="334"/>
                  </a:cubicBezTo>
                  <a:cubicBezTo>
                    <a:pt x="249" y="334"/>
                    <a:pt x="316" y="264"/>
                    <a:pt x="316" y="177"/>
                  </a:cubicBezTo>
                  <a:cubicBezTo>
                    <a:pt x="316" y="90"/>
                    <a:pt x="249" y="19"/>
                    <a:pt x="168" y="19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8" name="Freeform 147">
              <a:extLst>
                <a:ext uri="{FF2B5EF4-FFF2-40B4-BE49-F238E27FC236}">
                  <a16:creationId xmlns:a16="http://schemas.microsoft.com/office/drawing/2014/main" id="{C13EDA8C-D834-4952-B327-BF89FCC62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1931"/>
              <a:ext cx="39" cy="41"/>
            </a:xfrm>
            <a:custGeom>
              <a:avLst/>
              <a:gdLst>
                <a:gd name="T0" fmla="*/ 89 w 99"/>
                <a:gd name="T1" fmla="*/ 104 h 104"/>
                <a:gd name="T2" fmla="*/ 82 w 99"/>
                <a:gd name="T3" fmla="*/ 101 h 104"/>
                <a:gd name="T4" fmla="*/ 4 w 99"/>
                <a:gd name="T5" fmla="*/ 17 h 104"/>
                <a:gd name="T6" fmla="*/ 4 w 99"/>
                <a:gd name="T7" fmla="*/ 4 h 104"/>
                <a:gd name="T8" fmla="*/ 18 w 99"/>
                <a:gd name="T9" fmla="*/ 4 h 104"/>
                <a:gd name="T10" fmla="*/ 96 w 99"/>
                <a:gd name="T11" fmla="*/ 88 h 104"/>
                <a:gd name="T12" fmla="*/ 95 w 99"/>
                <a:gd name="T13" fmla="*/ 102 h 104"/>
                <a:gd name="T14" fmla="*/ 89 w 99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04">
                  <a:moveTo>
                    <a:pt x="89" y="104"/>
                  </a:moveTo>
                  <a:cubicBezTo>
                    <a:pt x="86" y="104"/>
                    <a:pt x="83" y="103"/>
                    <a:pt x="82" y="10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9" y="92"/>
                    <a:pt x="99" y="98"/>
                    <a:pt x="95" y="102"/>
                  </a:cubicBezTo>
                  <a:cubicBezTo>
                    <a:pt x="93" y="103"/>
                    <a:pt x="91" y="104"/>
                    <a:pt x="89" y="104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39" name="Freeform 148">
              <a:extLst>
                <a:ext uri="{FF2B5EF4-FFF2-40B4-BE49-F238E27FC236}">
                  <a16:creationId xmlns:a16="http://schemas.microsoft.com/office/drawing/2014/main" id="{64345E17-9367-46B5-A4FF-FF1EE0D94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" y="1927"/>
              <a:ext cx="45" cy="45"/>
            </a:xfrm>
            <a:custGeom>
              <a:avLst/>
              <a:gdLst>
                <a:gd name="T0" fmla="*/ 11 w 113"/>
                <a:gd name="T1" fmla="*/ 114 h 114"/>
                <a:gd name="T2" fmla="*/ 4 w 113"/>
                <a:gd name="T3" fmla="*/ 112 h 114"/>
                <a:gd name="T4" fmla="*/ 4 w 113"/>
                <a:gd name="T5" fmla="*/ 98 h 114"/>
                <a:gd name="T6" fmla="*/ 96 w 113"/>
                <a:gd name="T7" fmla="*/ 4 h 114"/>
                <a:gd name="T8" fmla="*/ 110 w 113"/>
                <a:gd name="T9" fmla="*/ 4 h 114"/>
                <a:gd name="T10" fmla="*/ 110 w 113"/>
                <a:gd name="T11" fmla="*/ 17 h 114"/>
                <a:gd name="T12" fmla="*/ 17 w 113"/>
                <a:gd name="T13" fmla="*/ 111 h 114"/>
                <a:gd name="T14" fmla="*/ 11 w 113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14">
                  <a:moveTo>
                    <a:pt x="11" y="114"/>
                  </a:moveTo>
                  <a:cubicBezTo>
                    <a:pt x="8" y="114"/>
                    <a:pt x="6" y="113"/>
                    <a:pt x="4" y="112"/>
                  </a:cubicBezTo>
                  <a:cubicBezTo>
                    <a:pt x="0" y="108"/>
                    <a:pt x="0" y="102"/>
                    <a:pt x="4" y="9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0"/>
                    <a:pt x="106" y="0"/>
                    <a:pt x="110" y="4"/>
                  </a:cubicBezTo>
                  <a:cubicBezTo>
                    <a:pt x="113" y="7"/>
                    <a:pt x="113" y="13"/>
                    <a:pt x="110" y="17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6" y="113"/>
                    <a:pt x="13" y="114"/>
                    <a:pt x="11" y="114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0" name="Freeform 149">
              <a:extLst>
                <a:ext uri="{FF2B5EF4-FFF2-40B4-BE49-F238E27FC236}">
                  <a16:creationId xmlns:a16="http://schemas.microsoft.com/office/drawing/2014/main" id="{CFCE6616-6FB3-4AC9-9E71-F4F1EDD0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072"/>
              <a:ext cx="67" cy="70"/>
            </a:xfrm>
            <a:custGeom>
              <a:avLst/>
              <a:gdLst>
                <a:gd name="T0" fmla="*/ 0 w 166"/>
                <a:gd name="T1" fmla="*/ 0 h 176"/>
                <a:gd name="T2" fmla="*/ 166 w 166"/>
                <a:gd name="T3" fmla="*/ 0 h 176"/>
                <a:gd name="T4" fmla="*/ 0 w 166"/>
                <a:gd name="T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76">
                  <a:moveTo>
                    <a:pt x="0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85" y="1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1" name="Freeform 150">
              <a:extLst>
                <a:ext uri="{FF2B5EF4-FFF2-40B4-BE49-F238E27FC236}">
                  <a16:creationId xmlns:a16="http://schemas.microsoft.com/office/drawing/2014/main" id="{B665B647-278B-443F-BDB8-9514AE5C6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7" y="2068"/>
              <a:ext cx="75" cy="39"/>
            </a:xfrm>
            <a:custGeom>
              <a:avLst/>
              <a:gdLst>
                <a:gd name="T0" fmla="*/ 91 w 186"/>
                <a:gd name="T1" fmla="*/ 97 h 97"/>
                <a:gd name="T2" fmla="*/ 1 w 186"/>
                <a:gd name="T3" fmla="*/ 14 h 97"/>
                <a:gd name="T4" fmla="*/ 2 w 186"/>
                <a:gd name="T5" fmla="*/ 4 h 97"/>
                <a:gd name="T6" fmla="*/ 10 w 186"/>
                <a:gd name="T7" fmla="*/ 0 h 97"/>
                <a:gd name="T8" fmla="*/ 176 w 186"/>
                <a:gd name="T9" fmla="*/ 0 h 97"/>
                <a:gd name="T10" fmla="*/ 184 w 186"/>
                <a:gd name="T11" fmla="*/ 4 h 97"/>
                <a:gd name="T12" fmla="*/ 185 w 186"/>
                <a:gd name="T13" fmla="*/ 13 h 97"/>
                <a:gd name="T14" fmla="*/ 92 w 186"/>
                <a:gd name="T15" fmla="*/ 97 h 97"/>
                <a:gd name="T16" fmla="*/ 91 w 186"/>
                <a:gd name="T17" fmla="*/ 97 h 97"/>
                <a:gd name="T18" fmla="*/ 26 w 186"/>
                <a:gd name="T19" fmla="*/ 19 h 97"/>
                <a:gd name="T20" fmla="*/ 91 w 186"/>
                <a:gd name="T21" fmla="*/ 78 h 97"/>
                <a:gd name="T22" fmla="*/ 91 w 186"/>
                <a:gd name="T23" fmla="*/ 78 h 97"/>
                <a:gd name="T24" fmla="*/ 160 w 186"/>
                <a:gd name="T25" fmla="*/ 19 h 97"/>
                <a:gd name="T26" fmla="*/ 26 w 186"/>
                <a:gd name="T27" fmla="*/ 1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97">
                  <a:moveTo>
                    <a:pt x="91" y="97"/>
                  </a:moveTo>
                  <a:cubicBezTo>
                    <a:pt x="59" y="97"/>
                    <a:pt x="28" y="69"/>
                    <a:pt x="1" y="14"/>
                  </a:cubicBezTo>
                  <a:cubicBezTo>
                    <a:pt x="0" y="11"/>
                    <a:pt x="0" y="7"/>
                    <a:pt x="2" y="4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9" y="0"/>
                    <a:pt x="182" y="2"/>
                    <a:pt x="184" y="4"/>
                  </a:cubicBezTo>
                  <a:cubicBezTo>
                    <a:pt x="186" y="7"/>
                    <a:pt x="186" y="10"/>
                    <a:pt x="185" y="13"/>
                  </a:cubicBezTo>
                  <a:cubicBezTo>
                    <a:pt x="183" y="17"/>
                    <a:pt x="146" y="96"/>
                    <a:pt x="92" y="97"/>
                  </a:cubicBezTo>
                  <a:lnTo>
                    <a:pt x="91" y="97"/>
                  </a:lnTo>
                  <a:close/>
                  <a:moveTo>
                    <a:pt x="26" y="19"/>
                  </a:moveTo>
                  <a:cubicBezTo>
                    <a:pt x="47" y="58"/>
                    <a:pt x="69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120" y="78"/>
                    <a:pt x="147" y="43"/>
                    <a:pt x="160" y="19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2" name="Rectangle 151">
              <a:extLst>
                <a:ext uri="{FF2B5EF4-FFF2-40B4-BE49-F238E27FC236}">
                  <a16:creationId xmlns:a16="http://schemas.microsoft.com/office/drawing/2014/main" id="{19C9E116-7B63-4398-AB18-43118C14B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317"/>
              <a:ext cx="576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3" name="Freeform 152">
              <a:extLst>
                <a:ext uri="{FF2B5EF4-FFF2-40B4-BE49-F238E27FC236}">
                  <a16:creationId xmlns:a16="http://schemas.microsoft.com/office/drawing/2014/main" id="{8F3FB861-02EC-4AA0-8CB1-5A3CFC564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4" y="2313"/>
              <a:ext cx="584" cy="391"/>
            </a:xfrm>
            <a:custGeom>
              <a:avLst/>
              <a:gdLst>
                <a:gd name="T0" fmla="*/ 1453 w 1463"/>
                <a:gd name="T1" fmla="*/ 984 h 984"/>
                <a:gd name="T2" fmla="*/ 9 w 1463"/>
                <a:gd name="T3" fmla="*/ 984 h 984"/>
                <a:gd name="T4" fmla="*/ 0 w 1463"/>
                <a:gd name="T5" fmla="*/ 975 h 984"/>
                <a:gd name="T6" fmla="*/ 0 w 1463"/>
                <a:gd name="T7" fmla="*/ 10 h 984"/>
                <a:gd name="T8" fmla="*/ 9 w 1463"/>
                <a:gd name="T9" fmla="*/ 0 h 984"/>
                <a:gd name="T10" fmla="*/ 1453 w 1463"/>
                <a:gd name="T11" fmla="*/ 0 h 984"/>
                <a:gd name="T12" fmla="*/ 1463 w 1463"/>
                <a:gd name="T13" fmla="*/ 10 h 984"/>
                <a:gd name="T14" fmla="*/ 1463 w 1463"/>
                <a:gd name="T15" fmla="*/ 975 h 984"/>
                <a:gd name="T16" fmla="*/ 1453 w 1463"/>
                <a:gd name="T17" fmla="*/ 984 h 984"/>
                <a:gd name="T18" fmla="*/ 19 w 1463"/>
                <a:gd name="T19" fmla="*/ 965 h 984"/>
                <a:gd name="T20" fmla="*/ 1444 w 1463"/>
                <a:gd name="T21" fmla="*/ 965 h 984"/>
                <a:gd name="T22" fmla="*/ 1444 w 1463"/>
                <a:gd name="T23" fmla="*/ 19 h 984"/>
                <a:gd name="T24" fmla="*/ 19 w 1463"/>
                <a:gd name="T25" fmla="*/ 19 h 984"/>
                <a:gd name="T26" fmla="*/ 19 w 1463"/>
                <a:gd name="T27" fmla="*/ 965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3" h="984">
                  <a:moveTo>
                    <a:pt x="1453" y="984"/>
                  </a:moveTo>
                  <a:cubicBezTo>
                    <a:pt x="9" y="984"/>
                    <a:pt x="9" y="984"/>
                    <a:pt x="9" y="984"/>
                  </a:cubicBezTo>
                  <a:cubicBezTo>
                    <a:pt x="4" y="984"/>
                    <a:pt x="0" y="980"/>
                    <a:pt x="0" y="97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53" y="0"/>
                    <a:pt x="1453" y="0"/>
                    <a:pt x="1453" y="0"/>
                  </a:cubicBezTo>
                  <a:cubicBezTo>
                    <a:pt x="1459" y="0"/>
                    <a:pt x="1463" y="4"/>
                    <a:pt x="1463" y="10"/>
                  </a:cubicBezTo>
                  <a:cubicBezTo>
                    <a:pt x="1463" y="975"/>
                    <a:pt x="1463" y="975"/>
                    <a:pt x="1463" y="975"/>
                  </a:cubicBezTo>
                  <a:cubicBezTo>
                    <a:pt x="1463" y="980"/>
                    <a:pt x="1459" y="984"/>
                    <a:pt x="1453" y="984"/>
                  </a:cubicBezTo>
                  <a:close/>
                  <a:moveTo>
                    <a:pt x="19" y="965"/>
                  </a:moveTo>
                  <a:cubicBezTo>
                    <a:pt x="1444" y="965"/>
                    <a:pt x="1444" y="965"/>
                    <a:pt x="1444" y="965"/>
                  </a:cubicBezTo>
                  <a:cubicBezTo>
                    <a:pt x="1444" y="19"/>
                    <a:pt x="1444" y="19"/>
                    <a:pt x="1444" y="1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19" y="965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4" name="Freeform 153">
              <a:extLst>
                <a:ext uri="{FF2B5EF4-FFF2-40B4-BE49-F238E27FC236}">
                  <a16:creationId xmlns:a16="http://schemas.microsoft.com/office/drawing/2014/main" id="{D7279996-44A1-4978-9F46-DF476813A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2368"/>
              <a:ext cx="247" cy="138"/>
            </a:xfrm>
            <a:custGeom>
              <a:avLst/>
              <a:gdLst>
                <a:gd name="T0" fmla="*/ 0 w 619"/>
                <a:gd name="T1" fmla="*/ 0 h 346"/>
                <a:gd name="T2" fmla="*/ 0 w 619"/>
                <a:gd name="T3" fmla="*/ 274 h 346"/>
                <a:gd name="T4" fmla="*/ 68 w 619"/>
                <a:gd name="T5" fmla="*/ 346 h 346"/>
                <a:gd name="T6" fmla="*/ 619 w 619"/>
                <a:gd name="T7" fmla="*/ 346 h 346"/>
                <a:gd name="T8" fmla="*/ 619 w 619"/>
                <a:gd name="T9" fmla="*/ 230 h 346"/>
                <a:gd name="T10" fmla="*/ 113 w 619"/>
                <a:gd name="T11" fmla="*/ 230 h 346"/>
                <a:gd name="T12" fmla="*/ 86 w 619"/>
                <a:gd name="T13" fmla="*/ 200 h 346"/>
                <a:gd name="T14" fmla="*/ 88 w 619"/>
                <a:gd name="T15" fmla="*/ 68 h 346"/>
                <a:gd name="T16" fmla="*/ 0 w 619"/>
                <a:gd name="T17" fmla="*/ 1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9" h="346">
                  <a:moveTo>
                    <a:pt x="0" y="0"/>
                  </a:moveTo>
                  <a:cubicBezTo>
                    <a:pt x="0" y="274"/>
                    <a:pt x="0" y="274"/>
                    <a:pt x="0" y="274"/>
                  </a:cubicBezTo>
                  <a:cubicBezTo>
                    <a:pt x="0" y="314"/>
                    <a:pt x="31" y="346"/>
                    <a:pt x="68" y="346"/>
                  </a:cubicBezTo>
                  <a:cubicBezTo>
                    <a:pt x="619" y="346"/>
                    <a:pt x="619" y="346"/>
                    <a:pt x="619" y="346"/>
                  </a:cubicBezTo>
                  <a:cubicBezTo>
                    <a:pt x="619" y="230"/>
                    <a:pt x="619" y="230"/>
                    <a:pt x="619" y="230"/>
                  </a:cubicBezTo>
                  <a:cubicBezTo>
                    <a:pt x="113" y="230"/>
                    <a:pt x="113" y="230"/>
                    <a:pt x="113" y="230"/>
                  </a:cubicBezTo>
                  <a:cubicBezTo>
                    <a:pt x="98" y="230"/>
                    <a:pt x="85" y="216"/>
                    <a:pt x="86" y="20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68"/>
                    <a:pt x="36" y="52"/>
                    <a:pt x="0" y="11"/>
                  </a:cubicBezTo>
                </a:path>
              </a:pathLst>
            </a:cu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5" name="Freeform 154">
              <a:extLst>
                <a:ext uri="{FF2B5EF4-FFF2-40B4-BE49-F238E27FC236}">
                  <a16:creationId xmlns:a16="http://schemas.microsoft.com/office/drawing/2014/main" id="{4DB31246-70EF-4187-AC6A-7AD45B0DE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" y="2364"/>
              <a:ext cx="255" cy="145"/>
            </a:xfrm>
            <a:custGeom>
              <a:avLst/>
              <a:gdLst>
                <a:gd name="T0" fmla="*/ 628 w 637"/>
                <a:gd name="T1" fmla="*/ 365 h 365"/>
                <a:gd name="T2" fmla="*/ 77 w 637"/>
                <a:gd name="T3" fmla="*/ 365 h 365"/>
                <a:gd name="T4" fmla="*/ 0 w 637"/>
                <a:gd name="T5" fmla="*/ 284 h 365"/>
                <a:gd name="T6" fmla="*/ 0 w 637"/>
                <a:gd name="T7" fmla="*/ 21 h 365"/>
                <a:gd name="T8" fmla="*/ 0 w 637"/>
                <a:gd name="T9" fmla="*/ 21 h 365"/>
                <a:gd name="T10" fmla="*/ 0 w 637"/>
                <a:gd name="T11" fmla="*/ 10 h 365"/>
                <a:gd name="T12" fmla="*/ 9 w 637"/>
                <a:gd name="T13" fmla="*/ 0 h 365"/>
                <a:gd name="T14" fmla="*/ 19 w 637"/>
                <a:gd name="T15" fmla="*/ 10 h 365"/>
                <a:gd name="T16" fmla="*/ 19 w 637"/>
                <a:gd name="T17" fmla="*/ 17 h 365"/>
                <a:gd name="T18" fmla="*/ 99 w 637"/>
                <a:gd name="T19" fmla="*/ 69 h 365"/>
                <a:gd name="T20" fmla="*/ 106 w 637"/>
                <a:gd name="T21" fmla="*/ 78 h 365"/>
                <a:gd name="T22" fmla="*/ 104 w 637"/>
                <a:gd name="T23" fmla="*/ 210 h 365"/>
                <a:gd name="T24" fmla="*/ 110 w 637"/>
                <a:gd name="T25" fmla="*/ 225 h 365"/>
                <a:gd name="T26" fmla="*/ 122 w 637"/>
                <a:gd name="T27" fmla="*/ 230 h 365"/>
                <a:gd name="T28" fmla="*/ 628 w 637"/>
                <a:gd name="T29" fmla="*/ 230 h 365"/>
                <a:gd name="T30" fmla="*/ 637 w 637"/>
                <a:gd name="T31" fmla="*/ 240 h 365"/>
                <a:gd name="T32" fmla="*/ 637 w 637"/>
                <a:gd name="T33" fmla="*/ 356 h 365"/>
                <a:gd name="T34" fmla="*/ 628 w 637"/>
                <a:gd name="T35" fmla="*/ 365 h 365"/>
                <a:gd name="T36" fmla="*/ 19 w 637"/>
                <a:gd name="T37" fmla="*/ 44 h 365"/>
                <a:gd name="T38" fmla="*/ 19 w 637"/>
                <a:gd name="T39" fmla="*/ 284 h 365"/>
                <a:gd name="T40" fmla="*/ 77 w 637"/>
                <a:gd name="T41" fmla="*/ 346 h 365"/>
                <a:gd name="T42" fmla="*/ 618 w 637"/>
                <a:gd name="T43" fmla="*/ 346 h 365"/>
                <a:gd name="T44" fmla="*/ 618 w 637"/>
                <a:gd name="T45" fmla="*/ 249 h 365"/>
                <a:gd name="T46" fmla="*/ 122 w 637"/>
                <a:gd name="T47" fmla="*/ 249 h 365"/>
                <a:gd name="T48" fmla="*/ 96 w 637"/>
                <a:gd name="T49" fmla="*/ 238 h 365"/>
                <a:gd name="T50" fmla="*/ 85 w 637"/>
                <a:gd name="T51" fmla="*/ 210 h 365"/>
                <a:gd name="T52" fmla="*/ 87 w 637"/>
                <a:gd name="T53" fmla="*/ 85 h 365"/>
                <a:gd name="T54" fmla="*/ 19 w 637"/>
                <a:gd name="T55" fmla="*/ 4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7" h="365">
                  <a:moveTo>
                    <a:pt x="628" y="365"/>
                  </a:moveTo>
                  <a:cubicBezTo>
                    <a:pt x="77" y="365"/>
                    <a:pt x="77" y="365"/>
                    <a:pt x="77" y="365"/>
                  </a:cubicBezTo>
                  <a:cubicBezTo>
                    <a:pt x="35" y="365"/>
                    <a:pt x="0" y="329"/>
                    <a:pt x="0" y="28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3" y="54"/>
                    <a:pt x="99" y="69"/>
                    <a:pt x="99" y="69"/>
                  </a:cubicBezTo>
                  <a:cubicBezTo>
                    <a:pt x="103" y="70"/>
                    <a:pt x="106" y="74"/>
                    <a:pt x="106" y="78"/>
                  </a:cubicBezTo>
                  <a:cubicBezTo>
                    <a:pt x="104" y="210"/>
                    <a:pt x="104" y="210"/>
                    <a:pt x="104" y="210"/>
                  </a:cubicBezTo>
                  <a:cubicBezTo>
                    <a:pt x="104" y="216"/>
                    <a:pt x="106" y="221"/>
                    <a:pt x="110" y="225"/>
                  </a:cubicBezTo>
                  <a:cubicBezTo>
                    <a:pt x="113" y="228"/>
                    <a:pt x="118" y="230"/>
                    <a:pt x="122" y="230"/>
                  </a:cubicBezTo>
                  <a:cubicBezTo>
                    <a:pt x="628" y="230"/>
                    <a:pt x="628" y="230"/>
                    <a:pt x="628" y="230"/>
                  </a:cubicBezTo>
                  <a:cubicBezTo>
                    <a:pt x="633" y="230"/>
                    <a:pt x="637" y="234"/>
                    <a:pt x="637" y="240"/>
                  </a:cubicBezTo>
                  <a:cubicBezTo>
                    <a:pt x="637" y="356"/>
                    <a:pt x="637" y="356"/>
                    <a:pt x="637" y="356"/>
                  </a:cubicBezTo>
                  <a:cubicBezTo>
                    <a:pt x="637" y="361"/>
                    <a:pt x="633" y="365"/>
                    <a:pt x="628" y="365"/>
                  </a:cubicBezTo>
                  <a:close/>
                  <a:moveTo>
                    <a:pt x="19" y="44"/>
                  </a:moveTo>
                  <a:cubicBezTo>
                    <a:pt x="19" y="284"/>
                    <a:pt x="19" y="284"/>
                    <a:pt x="19" y="284"/>
                  </a:cubicBezTo>
                  <a:cubicBezTo>
                    <a:pt x="19" y="318"/>
                    <a:pt x="45" y="346"/>
                    <a:pt x="77" y="346"/>
                  </a:cubicBezTo>
                  <a:cubicBezTo>
                    <a:pt x="618" y="346"/>
                    <a:pt x="618" y="346"/>
                    <a:pt x="618" y="346"/>
                  </a:cubicBezTo>
                  <a:cubicBezTo>
                    <a:pt x="618" y="249"/>
                    <a:pt x="618" y="249"/>
                    <a:pt x="618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12" y="249"/>
                    <a:pt x="103" y="245"/>
                    <a:pt x="96" y="238"/>
                  </a:cubicBezTo>
                  <a:cubicBezTo>
                    <a:pt x="89" y="231"/>
                    <a:pt x="85" y="221"/>
                    <a:pt x="85" y="210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74" y="80"/>
                    <a:pt x="45" y="67"/>
                    <a:pt x="19" y="44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6" name="Oval 155">
              <a:extLst>
                <a:ext uri="{FF2B5EF4-FFF2-40B4-BE49-F238E27FC236}">
                  <a16:creationId xmlns:a16="http://schemas.microsoft.com/office/drawing/2014/main" id="{886BEA7B-DC96-483C-91D3-63C72AA0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0" y="2460"/>
              <a:ext cx="30" cy="46"/>
            </a:xfrm>
            <a:prstGeom prst="ellipse">
              <a:avLst/>
            </a:prstGeom>
            <a:solidFill>
              <a:srgbClr val="F7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7" name="Freeform 156">
              <a:extLst>
                <a:ext uri="{FF2B5EF4-FFF2-40B4-BE49-F238E27FC236}">
                  <a16:creationId xmlns:a16="http://schemas.microsoft.com/office/drawing/2014/main" id="{5CBB984E-E24A-400F-8653-01749491B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" y="2456"/>
              <a:ext cx="37" cy="53"/>
            </a:xfrm>
            <a:custGeom>
              <a:avLst/>
              <a:gdLst>
                <a:gd name="T0" fmla="*/ 47 w 94"/>
                <a:gd name="T1" fmla="*/ 135 h 135"/>
                <a:gd name="T2" fmla="*/ 0 w 94"/>
                <a:gd name="T3" fmla="*/ 68 h 135"/>
                <a:gd name="T4" fmla="*/ 47 w 94"/>
                <a:gd name="T5" fmla="*/ 0 h 135"/>
                <a:gd name="T6" fmla="*/ 94 w 94"/>
                <a:gd name="T7" fmla="*/ 68 h 135"/>
                <a:gd name="T8" fmla="*/ 47 w 94"/>
                <a:gd name="T9" fmla="*/ 135 h 135"/>
                <a:gd name="T10" fmla="*/ 47 w 94"/>
                <a:gd name="T11" fmla="*/ 19 h 135"/>
                <a:gd name="T12" fmla="*/ 19 w 94"/>
                <a:gd name="T13" fmla="*/ 68 h 135"/>
                <a:gd name="T14" fmla="*/ 47 w 94"/>
                <a:gd name="T15" fmla="*/ 116 h 135"/>
                <a:gd name="T16" fmla="*/ 75 w 94"/>
                <a:gd name="T17" fmla="*/ 68 h 135"/>
                <a:gd name="T18" fmla="*/ 47 w 94"/>
                <a:gd name="T19" fmla="*/ 1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35">
                  <a:moveTo>
                    <a:pt x="47" y="135"/>
                  </a:moveTo>
                  <a:cubicBezTo>
                    <a:pt x="21" y="135"/>
                    <a:pt x="0" y="106"/>
                    <a:pt x="0" y="68"/>
                  </a:cubicBezTo>
                  <a:cubicBezTo>
                    <a:pt x="0" y="30"/>
                    <a:pt x="21" y="0"/>
                    <a:pt x="47" y="0"/>
                  </a:cubicBezTo>
                  <a:cubicBezTo>
                    <a:pt x="73" y="0"/>
                    <a:pt x="94" y="30"/>
                    <a:pt x="94" y="68"/>
                  </a:cubicBezTo>
                  <a:cubicBezTo>
                    <a:pt x="94" y="106"/>
                    <a:pt x="73" y="135"/>
                    <a:pt x="47" y="135"/>
                  </a:cubicBezTo>
                  <a:close/>
                  <a:moveTo>
                    <a:pt x="47" y="19"/>
                  </a:moveTo>
                  <a:cubicBezTo>
                    <a:pt x="32" y="19"/>
                    <a:pt x="19" y="41"/>
                    <a:pt x="19" y="68"/>
                  </a:cubicBezTo>
                  <a:cubicBezTo>
                    <a:pt x="19" y="94"/>
                    <a:pt x="32" y="116"/>
                    <a:pt x="47" y="116"/>
                  </a:cubicBezTo>
                  <a:cubicBezTo>
                    <a:pt x="62" y="116"/>
                    <a:pt x="75" y="94"/>
                    <a:pt x="75" y="68"/>
                  </a:cubicBezTo>
                  <a:cubicBezTo>
                    <a:pt x="75" y="41"/>
                    <a:pt x="62" y="19"/>
                    <a:pt x="47" y="19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8" name="Freeform 157">
              <a:extLst>
                <a:ext uri="{FF2B5EF4-FFF2-40B4-BE49-F238E27FC236}">
                  <a16:creationId xmlns:a16="http://schemas.microsoft.com/office/drawing/2014/main" id="{A73A4A75-EB67-4C05-861B-FD822CBC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" y="2340"/>
              <a:ext cx="330" cy="297"/>
            </a:xfrm>
            <a:custGeom>
              <a:avLst/>
              <a:gdLst>
                <a:gd name="T0" fmla="*/ 90 w 828"/>
                <a:gd name="T1" fmla="*/ 267 h 748"/>
                <a:gd name="T2" fmla="*/ 157 w 828"/>
                <a:gd name="T3" fmla="*/ 302 h 748"/>
                <a:gd name="T4" fmla="*/ 222 w 828"/>
                <a:gd name="T5" fmla="*/ 302 h 748"/>
                <a:gd name="T6" fmla="*/ 252 w 828"/>
                <a:gd name="T7" fmla="*/ 284 h 748"/>
                <a:gd name="T8" fmla="*/ 295 w 828"/>
                <a:gd name="T9" fmla="*/ 245 h 748"/>
                <a:gd name="T10" fmla="*/ 380 w 828"/>
                <a:gd name="T11" fmla="*/ 185 h 748"/>
                <a:gd name="T12" fmla="*/ 490 w 828"/>
                <a:gd name="T13" fmla="*/ 167 h 748"/>
                <a:gd name="T14" fmla="*/ 538 w 828"/>
                <a:gd name="T15" fmla="*/ 167 h 748"/>
                <a:gd name="T16" fmla="*/ 538 w 828"/>
                <a:gd name="T17" fmla="*/ 148 h 748"/>
                <a:gd name="T18" fmla="*/ 538 w 828"/>
                <a:gd name="T19" fmla="*/ 114 h 748"/>
                <a:gd name="T20" fmla="*/ 508 w 828"/>
                <a:gd name="T21" fmla="*/ 75 h 748"/>
                <a:gd name="T22" fmla="*/ 520 w 828"/>
                <a:gd name="T23" fmla="*/ 53 h 748"/>
                <a:gd name="T24" fmla="*/ 538 w 828"/>
                <a:gd name="T25" fmla="*/ 32 h 748"/>
                <a:gd name="T26" fmla="*/ 610 w 828"/>
                <a:gd name="T27" fmla="*/ 0 h 748"/>
                <a:gd name="T28" fmla="*/ 788 w 828"/>
                <a:gd name="T29" fmla="*/ 40 h 748"/>
                <a:gd name="T30" fmla="*/ 788 w 828"/>
                <a:gd name="T31" fmla="*/ 100 h 748"/>
                <a:gd name="T32" fmla="*/ 768 w 828"/>
                <a:gd name="T33" fmla="*/ 136 h 748"/>
                <a:gd name="T34" fmla="*/ 760 w 828"/>
                <a:gd name="T35" fmla="*/ 151 h 748"/>
                <a:gd name="T36" fmla="*/ 743 w 828"/>
                <a:gd name="T37" fmla="*/ 185 h 748"/>
                <a:gd name="T38" fmla="*/ 758 w 828"/>
                <a:gd name="T39" fmla="*/ 212 h 748"/>
                <a:gd name="T40" fmla="*/ 758 w 828"/>
                <a:gd name="T41" fmla="*/ 262 h 748"/>
                <a:gd name="T42" fmla="*/ 728 w 828"/>
                <a:gd name="T43" fmla="*/ 302 h 748"/>
                <a:gd name="T44" fmla="*/ 670 w 828"/>
                <a:gd name="T45" fmla="*/ 270 h 748"/>
                <a:gd name="T46" fmla="*/ 650 w 828"/>
                <a:gd name="T47" fmla="*/ 264 h 748"/>
                <a:gd name="T48" fmla="*/ 630 w 828"/>
                <a:gd name="T49" fmla="*/ 286 h 748"/>
                <a:gd name="T50" fmla="*/ 638 w 828"/>
                <a:gd name="T51" fmla="*/ 349 h 748"/>
                <a:gd name="T52" fmla="*/ 663 w 828"/>
                <a:gd name="T53" fmla="*/ 360 h 748"/>
                <a:gd name="T54" fmla="*/ 695 w 828"/>
                <a:gd name="T55" fmla="*/ 344 h 748"/>
                <a:gd name="T56" fmla="*/ 745 w 828"/>
                <a:gd name="T57" fmla="*/ 333 h 748"/>
                <a:gd name="T58" fmla="*/ 788 w 828"/>
                <a:gd name="T59" fmla="*/ 338 h 748"/>
                <a:gd name="T60" fmla="*/ 788 w 828"/>
                <a:gd name="T61" fmla="*/ 370 h 748"/>
                <a:gd name="T62" fmla="*/ 763 w 828"/>
                <a:gd name="T63" fmla="*/ 402 h 748"/>
                <a:gd name="T64" fmla="*/ 715 w 828"/>
                <a:gd name="T65" fmla="*/ 426 h 748"/>
                <a:gd name="T66" fmla="*/ 700 w 828"/>
                <a:gd name="T67" fmla="*/ 450 h 748"/>
                <a:gd name="T68" fmla="*/ 730 w 828"/>
                <a:gd name="T69" fmla="*/ 489 h 748"/>
                <a:gd name="T70" fmla="*/ 788 w 828"/>
                <a:gd name="T71" fmla="*/ 497 h 748"/>
                <a:gd name="T72" fmla="*/ 815 w 828"/>
                <a:gd name="T73" fmla="*/ 534 h 748"/>
                <a:gd name="T74" fmla="*/ 828 w 828"/>
                <a:gd name="T75" fmla="*/ 603 h 748"/>
                <a:gd name="T76" fmla="*/ 813 w 828"/>
                <a:gd name="T77" fmla="*/ 651 h 748"/>
                <a:gd name="T78" fmla="*/ 778 w 828"/>
                <a:gd name="T79" fmla="*/ 698 h 748"/>
                <a:gd name="T80" fmla="*/ 705 w 828"/>
                <a:gd name="T81" fmla="*/ 748 h 748"/>
                <a:gd name="T82" fmla="*/ 575 w 828"/>
                <a:gd name="T83" fmla="*/ 748 h 748"/>
                <a:gd name="T84" fmla="*/ 423 w 828"/>
                <a:gd name="T85" fmla="*/ 748 h 748"/>
                <a:gd name="T86" fmla="*/ 403 w 828"/>
                <a:gd name="T87" fmla="*/ 714 h 748"/>
                <a:gd name="T88" fmla="*/ 337 w 828"/>
                <a:gd name="T89" fmla="*/ 701 h 748"/>
                <a:gd name="T90" fmla="*/ 309 w 828"/>
                <a:gd name="T91" fmla="*/ 666 h 748"/>
                <a:gd name="T92" fmla="*/ 245 w 828"/>
                <a:gd name="T93" fmla="*/ 709 h 748"/>
                <a:gd name="T94" fmla="*/ 175 w 828"/>
                <a:gd name="T95" fmla="*/ 703 h 748"/>
                <a:gd name="T96" fmla="*/ 172 w 828"/>
                <a:gd name="T97" fmla="*/ 672 h 748"/>
                <a:gd name="T98" fmla="*/ 60 w 828"/>
                <a:gd name="T99" fmla="*/ 653 h 748"/>
                <a:gd name="T100" fmla="*/ 60 w 828"/>
                <a:gd name="T101" fmla="*/ 606 h 748"/>
                <a:gd name="T102" fmla="*/ 60 w 828"/>
                <a:gd name="T103" fmla="*/ 542 h 748"/>
                <a:gd name="T104" fmla="*/ 90 w 828"/>
                <a:gd name="T105" fmla="*/ 495 h 748"/>
                <a:gd name="T106" fmla="*/ 60 w 828"/>
                <a:gd name="T107" fmla="*/ 452 h 748"/>
                <a:gd name="T108" fmla="*/ 0 w 828"/>
                <a:gd name="T109" fmla="*/ 374 h 748"/>
                <a:gd name="T110" fmla="*/ 20 w 828"/>
                <a:gd name="T111" fmla="*/ 360 h 748"/>
                <a:gd name="T112" fmla="*/ 44 w 828"/>
                <a:gd name="T113" fmla="*/ 317 h 748"/>
                <a:gd name="T114" fmla="*/ 44 w 828"/>
                <a:gd name="T115" fmla="*/ 233 h 748"/>
                <a:gd name="T116" fmla="*/ 75 w 828"/>
                <a:gd name="T117" fmla="*/ 214 h 748"/>
                <a:gd name="T118" fmla="*/ 96 w 828"/>
                <a:gd name="T119" fmla="*/ 245 h 748"/>
                <a:gd name="T120" fmla="*/ 90 w 828"/>
                <a:gd name="T121" fmla="*/ 26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748">
                  <a:moveTo>
                    <a:pt x="90" y="267"/>
                  </a:moveTo>
                  <a:cubicBezTo>
                    <a:pt x="157" y="302"/>
                    <a:pt x="157" y="302"/>
                    <a:pt x="157" y="302"/>
                  </a:cubicBezTo>
                  <a:cubicBezTo>
                    <a:pt x="222" y="302"/>
                    <a:pt x="222" y="302"/>
                    <a:pt x="222" y="302"/>
                  </a:cubicBezTo>
                  <a:cubicBezTo>
                    <a:pt x="252" y="284"/>
                    <a:pt x="252" y="284"/>
                    <a:pt x="252" y="284"/>
                  </a:cubicBezTo>
                  <a:cubicBezTo>
                    <a:pt x="295" y="245"/>
                    <a:pt x="295" y="245"/>
                    <a:pt x="295" y="24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490" y="167"/>
                    <a:pt x="490" y="167"/>
                    <a:pt x="490" y="167"/>
                  </a:cubicBezTo>
                  <a:cubicBezTo>
                    <a:pt x="538" y="167"/>
                    <a:pt x="538" y="167"/>
                    <a:pt x="538" y="167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8" y="114"/>
                    <a:pt x="538" y="114"/>
                    <a:pt x="538" y="114"/>
                  </a:cubicBezTo>
                  <a:cubicBezTo>
                    <a:pt x="508" y="75"/>
                    <a:pt x="508" y="75"/>
                    <a:pt x="508" y="75"/>
                  </a:cubicBezTo>
                  <a:cubicBezTo>
                    <a:pt x="520" y="53"/>
                    <a:pt x="520" y="53"/>
                    <a:pt x="520" y="53"/>
                  </a:cubicBezTo>
                  <a:cubicBezTo>
                    <a:pt x="520" y="53"/>
                    <a:pt x="520" y="37"/>
                    <a:pt x="538" y="32"/>
                  </a:cubicBezTo>
                  <a:cubicBezTo>
                    <a:pt x="555" y="26"/>
                    <a:pt x="610" y="0"/>
                    <a:pt x="610" y="0"/>
                  </a:cubicBezTo>
                  <a:cubicBezTo>
                    <a:pt x="788" y="40"/>
                    <a:pt x="788" y="40"/>
                    <a:pt x="788" y="40"/>
                  </a:cubicBezTo>
                  <a:cubicBezTo>
                    <a:pt x="788" y="100"/>
                    <a:pt x="788" y="100"/>
                    <a:pt x="788" y="100"/>
                  </a:cubicBezTo>
                  <a:cubicBezTo>
                    <a:pt x="768" y="136"/>
                    <a:pt x="768" y="136"/>
                    <a:pt x="768" y="136"/>
                  </a:cubicBezTo>
                  <a:cubicBezTo>
                    <a:pt x="760" y="151"/>
                    <a:pt x="760" y="151"/>
                    <a:pt x="760" y="151"/>
                  </a:cubicBezTo>
                  <a:cubicBezTo>
                    <a:pt x="743" y="185"/>
                    <a:pt x="743" y="185"/>
                    <a:pt x="743" y="185"/>
                  </a:cubicBezTo>
                  <a:cubicBezTo>
                    <a:pt x="758" y="212"/>
                    <a:pt x="758" y="212"/>
                    <a:pt x="758" y="212"/>
                  </a:cubicBezTo>
                  <a:cubicBezTo>
                    <a:pt x="758" y="262"/>
                    <a:pt x="758" y="262"/>
                    <a:pt x="758" y="262"/>
                  </a:cubicBezTo>
                  <a:cubicBezTo>
                    <a:pt x="728" y="302"/>
                    <a:pt x="728" y="302"/>
                    <a:pt x="728" y="302"/>
                  </a:cubicBezTo>
                  <a:cubicBezTo>
                    <a:pt x="670" y="270"/>
                    <a:pt x="670" y="270"/>
                    <a:pt x="670" y="270"/>
                  </a:cubicBezTo>
                  <a:cubicBezTo>
                    <a:pt x="650" y="264"/>
                    <a:pt x="650" y="264"/>
                    <a:pt x="650" y="264"/>
                  </a:cubicBezTo>
                  <a:cubicBezTo>
                    <a:pt x="630" y="286"/>
                    <a:pt x="630" y="286"/>
                    <a:pt x="630" y="286"/>
                  </a:cubicBezTo>
                  <a:cubicBezTo>
                    <a:pt x="638" y="349"/>
                    <a:pt x="638" y="349"/>
                    <a:pt x="638" y="349"/>
                  </a:cubicBezTo>
                  <a:cubicBezTo>
                    <a:pt x="663" y="360"/>
                    <a:pt x="663" y="360"/>
                    <a:pt x="663" y="360"/>
                  </a:cubicBezTo>
                  <a:cubicBezTo>
                    <a:pt x="695" y="344"/>
                    <a:pt x="695" y="344"/>
                    <a:pt x="695" y="344"/>
                  </a:cubicBezTo>
                  <a:cubicBezTo>
                    <a:pt x="745" y="333"/>
                    <a:pt x="745" y="333"/>
                    <a:pt x="745" y="333"/>
                  </a:cubicBezTo>
                  <a:cubicBezTo>
                    <a:pt x="788" y="338"/>
                    <a:pt x="788" y="338"/>
                    <a:pt x="788" y="338"/>
                  </a:cubicBezTo>
                  <a:cubicBezTo>
                    <a:pt x="788" y="370"/>
                    <a:pt x="788" y="370"/>
                    <a:pt x="788" y="370"/>
                  </a:cubicBezTo>
                  <a:cubicBezTo>
                    <a:pt x="763" y="402"/>
                    <a:pt x="763" y="402"/>
                    <a:pt x="763" y="402"/>
                  </a:cubicBezTo>
                  <a:cubicBezTo>
                    <a:pt x="715" y="426"/>
                    <a:pt x="715" y="426"/>
                    <a:pt x="715" y="426"/>
                  </a:cubicBezTo>
                  <a:cubicBezTo>
                    <a:pt x="700" y="450"/>
                    <a:pt x="700" y="450"/>
                    <a:pt x="700" y="450"/>
                  </a:cubicBezTo>
                  <a:cubicBezTo>
                    <a:pt x="730" y="489"/>
                    <a:pt x="730" y="489"/>
                    <a:pt x="730" y="489"/>
                  </a:cubicBezTo>
                  <a:cubicBezTo>
                    <a:pt x="788" y="497"/>
                    <a:pt x="788" y="497"/>
                    <a:pt x="788" y="497"/>
                  </a:cubicBezTo>
                  <a:cubicBezTo>
                    <a:pt x="815" y="534"/>
                    <a:pt x="815" y="534"/>
                    <a:pt x="815" y="534"/>
                  </a:cubicBezTo>
                  <a:cubicBezTo>
                    <a:pt x="828" y="603"/>
                    <a:pt x="828" y="603"/>
                    <a:pt x="828" y="603"/>
                  </a:cubicBezTo>
                  <a:cubicBezTo>
                    <a:pt x="813" y="651"/>
                    <a:pt x="813" y="651"/>
                    <a:pt x="813" y="651"/>
                  </a:cubicBezTo>
                  <a:cubicBezTo>
                    <a:pt x="778" y="698"/>
                    <a:pt x="778" y="698"/>
                    <a:pt x="778" y="698"/>
                  </a:cubicBezTo>
                  <a:cubicBezTo>
                    <a:pt x="705" y="748"/>
                    <a:pt x="705" y="748"/>
                    <a:pt x="705" y="748"/>
                  </a:cubicBezTo>
                  <a:cubicBezTo>
                    <a:pt x="575" y="748"/>
                    <a:pt x="575" y="748"/>
                    <a:pt x="575" y="748"/>
                  </a:cubicBezTo>
                  <a:cubicBezTo>
                    <a:pt x="423" y="748"/>
                    <a:pt x="423" y="748"/>
                    <a:pt x="423" y="748"/>
                  </a:cubicBezTo>
                  <a:cubicBezTo>
                    <a:pt x="403" y="714"/>
                    <a:pt x="403" y="714"/>
                    <a:pt x="403" y="714"/>
                  </a:cubicBezTo>
                  <a:cubicBezTo>
                    <a:pt x="337" y="701"/>
                    <a:pt x="337" y="701"/>
                    <a:pt x="337" y="701"/>
                  </a:cubicBezTo>
                  <a:cubicBezTo>
                    <a:pt x="309" y="666"/>
                    <a:pt x="309" y="666"/>
                    <a:pt x="309" y="666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175" y="703"/>
                    <a:pt x="175" y="703"/>
                    <a:pt x="175" y="703"/>
                  </a:cubicBezTo>
                  <a:cubicBezTo>
                    <a:pt x="172" y="672"/>
                    <a:pt x="172" y="672"/>
                    <a:pt x="172" y="672"/>
                  </a:cubicBezTo>
                  <a:cubicBezTo>
                    <a:pt x="60" y="653"/>
                    <a:pt x="60" y="653"/>
                    <a:pt x="60" y="653"/>
                  </a:cubicBezTo>
                  <a:cubicBezTo>
                    <a:pt x="60" y="606"/>
                    <a:pt x="60" y="606"/>
                    <a:pt x="60" y="606"/>
                  </a:cubicBezTo>
                  <a:cubicBezTo>
                    <a:pt x="60" y="542"/>
                    <a:pt x="60" y="542"/>
                    <a:pt x="60" y="542"/>
                  </a:cubicBezTo>
                  <a:cubicBezTo>
                    <a:pt x="90" y="495"/>
                    <a:pt x="90" y="495"/>
                    <a:pt x="90" y="495"/>
                  </a:cubicBezTo>
                  <a:cubicBezTo>
                    <a:pt x="60" y="452"/>
                    <a:pt x="60" y="452"/>
                    <a:pt x="60" y="452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20" y="360"/>
                    <a:pt x="20" y="360"/>
                    <a:pt x="20" y="360"/>
                  </a:cubicBezTo>
                  <a:cubicBezTo>
                    <a:pt x="44" y="317"/>
                    <a:pt x="44" y="317"/>
                    <a:pt x="44" y="317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96" y="245"/>
                    <a:pt x="96" y="245"/>
                    <a:pt x="96" y="245"/>
                  </a:cubicBezTo>
                  <a:lnTo>
                    <a:pt x="90" y="267"/>
                  </a:lnTo>
                  <a:close/>
                </a:path>
              </a:pathLst>
            </a:custGeom>
            <a:solidFill>
              <a:srgbClr val="D88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49" name="Freeform 158">
              <a:extLst>
                <a:ext uri="{FF2B5EF4-FFF2-40B4-BE49-F238E27FC236}">
                  <a16:creationId xmlns:a16="http://schemas.microsoft.com/office/drawing/2014/main" id="{B19E4CE1-FF93-4175-A7E8-720CB91CFF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6" y="2336"/>
              <a:ext cx="338" cy="305"/>
            </a:xfrm>
            <a:custGeom>
              <a:avLst/>
              <a:gdLst>
                <a:gd name="T0" fmla="*/ 424 w 847"/>
                <a:gd name="T1" fmla="*/ 763 h 768"/>
                <a:gd name="T2" fmla="*/ 340 w 847"/>
                <a:gd name="T3" fmla="*/ 717 h 768"/>
                <a:gd name="T4" fmla="*/ 254 w 847"/>
                <a:gd name="T5" fmla="*/ 728 h 768"/>
                <a:gd name="T6" fmla="*/ 173 w 847"/>
                <a:gd name="T7" fmla="*/ 690 h 768"/>
                <a:gd name="T8" fmla="*/ 60 w 847"/>
                <a:gd name="T9" fmla="*/ 552 h 768"/>
                <a:gd name="T10" fmla="*/ 62 w 847"/>
                <a:gd name="T11" fmla="*/ 468 h 768"/>
                <a:gd name="T12" fmla="*/ 4 w 847"/>
                <a:gd name="T13" fmla="*/ 376 h 768"/>
                <a:gd name="T14" fmla="*/ 44 w 847"/>
                <a:gd name="T15" fmla="*/ 243 h 768"/>
                <a:gd name="T16" fmla="*/ 93 w 847"/>
                <a:gd name="T17" fmla="*/ 219 h 768"/>
                <a:gd name="T18" fmla="*/ 111 w 847"/>
                <a:gd name="T19" fmla="*/ 272 h 768"/>
                <a:gd name="T20" fmla="*/ 257 w 847"/>
                <a:gd name="T21" fmla="*/ 287 h 768"/>
                <a:gd name="T22" fmla="*/ 388 w 847"/>
                <a:gd name="T23" fmla="*/ 186 h 768"/>
                <a:gd name="T24" fmla="*/ 538 w 847"/>
                <a:gd name="T25" fmla="*/ 127 h 768"/>
                <a:gd name="T26" fmla="*/ 521 w 847"/>
                <a:gd name="T27" fmla="*/ 60 h 768"/>
                <a:gd name="T28" fmla="*/ 622 w 847"/>
                <a:gd name="T29" fmla="*/ 1 h 768"/>
                <a:gd name="T30" fmla="*/ 807 w 847"/>
                <a:gd name="T31" fmla="*/ 110 h 768"/>
                <a:gd name="T32" fmla="*/ 764 w 847"/>
                <a:gd name="T33" fmla="*/ 195 h 768"/>
                <a:gd name="T34" fmla="*/ 777 w 847"/>
                <a:gd name="T35" fmla="*/ 272 h 768"/>
                <a:gd name="T36" fmla="*/ 733 w 847"/>
                <a:gd name="T37" fmla="*/ 320 h 768"/>
                <a:gd name="T38" fmla="*/ 650 w 847"/>
                <a:gd name="T39" fmla="*/ 299 h 768"/>
                <a:gd name="T40" fmla="*/ 701 w 847"/>
                <a:gd name="T41" fmla="*/ 345 h 768"/>
                <a:gd name="T42" fmla="*/ 756 w 847"/>
                <a:gd name="T43" fmla="*/ 334 h 768"/>
                <a:gd name="T44" fmla="*/ 807 w 847"/>
                <a:gd name="T45" fmla="*/ 380 h 768"/>
                <a:gd name="T46" fmla="*/ 777 w 847"/>
                <a:gd name="T47" fmla="*/ 420 h 768"/>
                <a:gd name="T48" fmla="*/ 745 w 847"/>
                <a:gd name="T49" fmla="*/ 490 h 768"/>
                <a:gd name="T50" fmla="*/ 833 w 847"/>
                <a:gd name="T51" fmla="*/ 539 h 768"/>
                <a:gd name="T52" fmla="*/ 847 w 847"/>
                <a:gd name="T53" fmla="*/ 616 h 768"/>
                <a:gd name="T54" fmla="*/ 795 w 847"/>
                <a:gd name="T55" fmla="*/ 714 h 768"/>
                <a:gd name="T56" fmla="*/ 715 w 847"/>
                <a:gd name="T57" fmla="*/ 768 h 768"/>
                <a:gd name="T58" fmla="*/ 781 w 847"/>
                <a:gd name="T59" fmla="*/ 701 h 768"/>
                <a:gd name="T60" fmla="*/ 816 w 847"/>
                <a:gd name="T61" fmla="*/ 548 h 768"/>
                <a:gd name="T62" fmla="*/ 733 w 847"/>
                <a:gd name="T63" fmla="*/ 505 h 768"/>
                <a:gd name="T64" fmla="*/ 717 w 847"/>
                <a:gd name="T65" fmla="*/ 431 h 768"/>
                <a:gd name="T66" fmla="*/ 788 w 847"/>
                <a:gd name="T67" fmla="*/ 377 h 768"/>
                <a:gd name="T68" fmla="*/ 708 w 847"/>
                <a:gd name="T69" fmla="*/ 363 h 768"/>
                <a:gd name="T70" fmla="*/ 644 w 847"/>
                <a:gd name="T71" fmla="*/ 368 h 768"/>
                <a:gd name="T72" fmla="*/ 633 w 847"/>
                <a:gd name="T73" fmla="*/ 289 h 768"/>
                <a:gd name="T74" fmla="*/ 683 w 847"/>
                <a:gd name="T75" fmla="*/ 270 h 768"/>
                <a:gd name="T76" fmla="*/ 758 w 847"/>
                <a:gd name="T77" fmla="*/ 269 h 768"/>
                <a:gd name="T78" fmla="*/ 744 w 847"/>
                <a:gd name="T79" fmla="*/ 191 h 768"/>
                <a:gd name="T80" fmla="*/ 788 w 847"/>
                <a:gd name="T81" fmla="*/ 57 h 768"/>
                <a:gd name="T82" fmla="*/ 540 w 847"/>
                <a:gd name="T83" fmla="*/ 63 h 768"/>
                <a:gd name="T84" fmla="*/ 555 w 847"/>
                <a:gd name="T85" fmla="*/ 118 h 768"/>
                <a:gd name="T86" fmla="*/ 548 w 847"/>
                <a:gd name="T87" fmla="*/ 186 h 768"/>
                <a:gd name="T88" fmla="*/ 310 w 847"/>
                <a:gd name="T89" fmla="*/ 263 h 768"/>
                <a:gd name="T90" fmla="*/ 237 w 847"/>
                <a:gd name="T91" fmla="*/ 320 h 768"/>
                <a:gd name="T92" fmla="*/ 163 w 847"/>
                <a:gd name="T93" fmla="*/ 320 h 768"/>
                <a:gd name="T94" fmla="*/ 96 w 847"/>
                <a:gd name="T95" fmla="*/ 256 h 768"/>
                <a:gd name="T96" fmla="*/ 63 w 847"/>
                <a:gd name="T97" fmla="*/ 327 h 768"/>
                <a:gd name="T98" fmla="*/ 35 w 847"/>
                <a:gd name="T99" fmla="*/ 377 h 768"/>
                <a:gd name="T100" fmla="*/ 108 w 847"/>
                <a:gd name="T101" fmla="*/ 499 h 768"/>
                <a:gd name="T102" fmla="*/ 79 w 847"/>
                <a:gd name="T103" fmla="*/ 655 h 768"/>
                <a:gd name="T104" fmla="*/ 194 w 847"/>
                <a:gd name="T105" fmla="*/ 705 h 768"/>
                <a:gd name="T106" fmla="*/ 326 w 847"/>
                <a:gd name="T107" fmla="*/ 670 h 768"/>
                <a:gd name="T108" fmla="*/ 421 w 847"/>
                <a:gd name="T109" fmla="*/ 719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47" h="768">
                  <a:moveTo>
                    <a:pt x="715" y="768"/>
                  </a:moveTo>
                  <a:cubicBezTo>
                    <a:pt x="433" y="768"/>
                    <a:pt x="433" y="768"/>
                    <a:pt x="433" y="768"/>
                  </a:cubicBezTo>
                  <a:cubicBezTo>
                    <a:pt x="429" y="768"/>
                    <a:pt x="426" y="766"/>
                    <a:pt x="424" y="763"/>
                  </a:cubicBezTo>
                  <a:cubicBezTo>
                    <a:pt x="406" y="733"/>
                    <a:pt x="406" y="733"/>
                    <a:pt x="406" y="733"/>
                  </a:cubicBezTo>
                  <a:cubicBezTo>
                    <a:pt x="346" y="720"/>
                    <a:pt x="346" y="720"/>
                    <a:pt x="346" y="720"/>
                  </a:cubicBezTo>
                  <a:cubicBezTo>
                    <a:pt x="343" y="720"/>
                    <a:pt x="342" y="719"/>
                    <a:pt x="340" y="717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260" y="727"/>
                    <a:pt x="260" y="727"/>
                    <a:pt x="260" y="727"/>
                  </a:cubicBezTo>
                  <a:cubicBezTo>
                    <a:pt x="258" y="728"/>
                    <a:pt x="256" y="728"/>
                    <a:pt x="254" y="728"/>
                  </a:cubicBezTo>
                  <a:cubicBezTo>
                    <a:pt x="184" y="723"/>
                    <a:pt x="184" y="723"/>
                    <a:pt x="184" y="723"/>
                  </a:cubicBezTo>
                  <a:cubicBezTo>
                    <a:pt x="179" y="723"/>
                    <a:pt x="176" y="719"/>
                    <a:pt x="175" y="714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68" y="673"/>
                    <a:pt x="68" y="673"/>
                    <a:pt x="68" y="673"/>
                  </a:cubicBezTo>
                  <a:cubicBezTo>
                    <a:pt x="64" y="672"/>
                    <a:pt x="60" y="668"/>
                    <a:pt x="60" y="663"/>
                  </a:cubicBezTo>
                  <a:cubicBezTo>
                    <a:pt x="60" y="552"/>
                    <a:pt x="60" y="552"/>
                    <a:pt x="60" y="552"/>
                  </a:cubicBezTo>
                  <a:cubicBezTo>
                    <a:pt x="60" y="550"/>
                    <a:pt x="61" y="549"/>
                    <a:pt x="62" y="547"/>
                  </a:cubicBezTo>
                  <a:cubicBezTo>
                    <a:pt x="88" y="505"/>
                    <a:pt x="88" y="505"/>
                    <a:pt x="88" y="505"/>
                  </a:cubicBezTo>
                  <a:cubicBezTo>
                    <a:pt x="62" y="468"/>
                    <a:pt x="62" y="468"/>
                    <a:pt x="62" y="468"/>
                  </a:cubicBezTo>
                  <a:cubicBezTo>
                    <a:pt x="2" y="390"/>
                    <a:pt x="2" y="390"/>
                    <a:pt x="2" y="390"/>
                  </a:cubicBezTo>
                  <a:cubicBezTo>
                    <a:pt x="1" y="388"/>
                    <a:pt x="0" y="385"/>
                    <a:pt x="0" y="383"/>
                  </a:cubicBezTo>
                  <a:cubicBezTo>
                    <a:pt x="1" y="380"/>
                    <a:pt x="2" y="378"/>
                    <a:pt x="4" y="376"/>
                  </a:cubicBezTo>
                  <a:cubicBezTo>
                    <a:pt x="23" y="363"/>
                    <a:pt x="23" y="363"/>
                    <a:pt x="23" y="363"/>
                  </a:cubicBezTo>
                  <a:cubicBezTo>
                    <a:pt x="44" y="325"/>
                    <a:pt x="44" y="325"/>
                    <a:pt x="44" y="325"/>
                  </a:cubicBezTo>
                  <a:cubicBezTo>
                    <a:pt x="44" y="243"/>
                    <a:pt x="44" y="243"/>
                    <a:pt x="44" y="243"/>
                  </a:cubicBezTo>
                  <a:cubicBezTo>
                    <a:pt x="44" y="239"/>
                    <a:pt x="46" y="236"/>
                    <a:pt x="49" y="234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84" y="213"/>
                    <a:pt x="90" y="215"/>
                    <a:pt x="93" y="21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6" y="252"/>
                    <a:pt x="116" y="255"/>
                    <a:pt x="115" y="257"/>
                  </a:cubicBezTo>
                  <a:cubicBezTo>
                    <a:pt x="111" y="272"/>
                    <a:pt x="111" y="272"/>
                    <a:pt x="111" y="272"/>
                  </a:cubicBezTo>
                  <a:cubicBezTo>
                    <a:pt x="170" y="302"/>
                    <a:pt x="170" y="302"/>
                    <a:pt x="170" y="302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257" y="287"/>
                    <a:pt x="257" y="287"/>
                    <a:pt x="257" y="287"/>
                  </a:cubicBezTo>
                  <a:cubicBezTo>
                    <a:pt x="298" y="248"/>
                    <a:pt x="298" y="248"/>
                    <a:pt x="298" y="248"/>
                  </a:cubicBezTo>
                  <a:cubicBezTo>
                    <a:pt x="385" y="187"/>
                    <a:pt x="385" y="187"/>
                    <a:pt x="385" y="187"/>
                  </a:cubicBezTo>
                  <a:cubicBezTo>
                    <a:pt x="386" y="186"/>
                    <a:pt x="387" y="186"/>
                    <a:pt x="388" y="186"/>
                  </a:cubicBezTo>
                  <a:cubicBezTo>
                    <a:pt x="498" y="167"/>
                    <a:pt x="498" y="167"/>
                    <a:pt x="498" y="167"/>
                  </a:cubicBezTo>
                  <a:cubicBezTo>
                    <a:pt x="538" y="167"/>
                    <a:pt x="538" y="167"/>
                    <a:pt x="538" y="167"/>
                  </a:cubicBezTo>
                  <a:cubicBezTo>
                    <a:pt x="538" y="127"/>
                    <a:pt x="538" y="127"/>
                    <a:pt x="538" y="127"/>
                  </a:cubicBezTo>
                  <a:cubicBezTo>
                    <a:pt x="510" y="91"/>
                    <a:pt x="510" y="91"/>
                    <a:pt x="510" y="91"/>
                  </a:cubicBezTo>
                  <a:cubicBezTo>
                    <a:pt x="508" y="88"/>
                    <a:pt x="507" y="84"/>
                    <a:pt x="509" y="81"/>
                  </a:cubicBezTo>
                  <a:cubicBezTo>
                    <a:pt x="521" y="60"/>
                    <a:pt x="521" y="60"/>
                    <a:pt x="521" y="60"/>
                  </a:cubicBezTo>
                  <a:cubicBezTo>
                    <a:pt x="522" y="51"/>
                    <a:pt x="528" y="38"/>
                    <a:pt x="545" y="33"/>
                  </a:cubicBezTo>
                  <a:cubicBezTo>
                    <a:pt x="561" y="27"/>
                    <a:pt x="615" y="2"/>
                    <a:pt x="616" y="1"/>
                  </a:cubicBezTo>
                  <a:cubicBezTo>
                    <a:pt x="618" y="0"/>
                    <a:pt x="620" y="0"/>
                    <a:pt x="622" y="1"/>
                  </a:cubicBezTo>
                  <a:cubicBezTo>
                    <a:pt x="800" y="40"/>
                    <a:pt x="800" y="40"/>
                    <a:pt x="800" y="40"/>
                  </a:cubicBezTo>
                  <a:cubicBezTo>
                    <a:pt x="804" y="41"/>
                    <a:pt x="807" y="45"/>
                    <a:pt x="807" y="50"/>
                  </a:cubicBezTo>
                  <a:cubicBezTo>
                    <a:pt x="807" y="110"/>
                    <a:pt x="807" y="110"/>
                    <a:pt x="807" y="110"/>
                  </a:cubicBezTo>
                  <a:cubicBezTo>
                    <a:pt x="807" y="112"/>
                    <a:pt x="807" y="114"/>
                    <a:pt x="806" y="115"/>
                  </a:cubicBezTo>
                  <a:cubicBezTo>
                    <a:pt x="779" y="165"/>
                    <a:pt x="779" y="165"/>
                    <a:pt x="779" y="165"/>
                  </a:cubicBezTo>
                  <a:cubicBezTo>
                    <a:pt x="764" y="195"/>
                    <a:pt x="764" y="195"/>
                    <a:pt x="764" y="195"/>
                  </a:cubicBezTo>
                  <a:cubicBezTo>
                    <a:pt x="776" y="217"/>
                    <a:pt x="776" y="217"/>
                    <a:pt x="776" y="217"/>
                  </a:cubicBezTo>
                  <a:cubicBezTo>
                    <a:pt x="777" y="218"/>
                    <a:pt x="777" y="220"/>
                    <a:pt x="777" y="222"/>
                  </a:cubicBezTo>
                  <a:cubicBezTo>
                    <a:pt x="777" y="272"/>
                    <a:pt x="777" y="272"/>
                    <a:pt x="777" y="272"/>
                  </a:cubicBezTo>
                  <a:cubicBezTo>
                    <a:pt x="777" y="274"/>
                    <a:pt x="777" y="276"/>
                    <a:pt x="775" y="277"/>
                  </a:cubicBezTo>
                  <a:cubicBezTo>
                    <a:pt x="745" y="317"/>
                    <a:pt x="745" y="317"/>
                    <a:pt x="745" y="317"/>
                  </a:cubicBezTo>
                  <a:cubicBezTo>
                    <a:pt x="742" y="321"/>
                    <a:pt x="737" y="322"/>
                    <a:pt x="733" y="320"/>
                  </a:cubicBezTo>
                  <a:cubicBezTo>
                    <a:pt x="677" y="289"/>
                    <a:pt x="677" y="289"/>
                    <a:pt x="677" y="289"/>
                  </a:cubicBezTo>
                  <a:cubicBezTo>
                    <a:pt x="663" y="285"/>
                    <a:pt x="663" y="285"/>
                    <a:pt x="663" y="285"/>
                  </a:cubicBezTo>
                  <a:cubicBezTo>
                    <a:pt x="650" y="299"/>
                    <a:pt x="650" y="299"/>
                    <a:pt x="650" y="299"/>
                  </a:cubicBezTo>
                  <a:cubicBezTo>
                    <a:pt x="657" y="352"/>
                    <a:pt x="657" y="352"/>
                    <a:pt x="657" y="352"/>
                  </a:cubicBezTo>
                  <a:cubicBezTo>
                    <a:pt x="672" y="359"/>
                    <a:pt x="672" y="359"/>
                    <a:pt x="672" y="359"/>
                  </a:cubicBezTo>
                  <a:cubicBezTo>
                    <a:pt x="701" y="345"/>
                    <a:pt x="701" y="345"/>
                    <a:pt x="701" y="345"/>
                  </a:cubicBezTo>
                  <a:cubicBezTo>
                    <a:pt x="702" y="345"/>
                    <a:pt x="702" y="345"/>
                    <a:pt x="703" y="344"/>
                  </a:cubicBezTo>
                  <a:cubicBezTo>
                    <a:pt x="753" y="334"/>
                    <a:pt x="753" y="334"/>
                    <a:pt x="753" y="334"/>
                  </a:cubicBezTo>
                  <a:cubicBezTo>
                    <a:pt x="754" y="334"/>
                    <a:pt x="755" y="334"/>
                    <a:pt x="756" y="334"/>
                  </a:cubicBezTo>
                  <a:cubicBezTo>
                    <a:pt x="799" y="339"/>
                    <a:pt x="799" y="339"/>
                    <a:pt x="799" y="339"/>
                  </a:cubicBezTo>
                  <a:cubicBezTo>
                    <a:pt x="804" y="340"/>
                    <a:pt x="807" y="344"/>
                    <a:pt x="807" y="348"/>
                  </a:cubicBezTo>
                  <a:cubicBezTo>
                    <a:pt x="807" y="380"/>
                    <a:pt x="807" y="380"/>
                    <a:pt x="807" y="380"/>
                  </a:cubicBezTo>
                  <a:cubicBezTo>
                    <a:pt x="807" y="382"/>
                    <a:pt x="807" y="384"/>
                    <a:pt x="805" y="386"/>
                  </a:cubicBezTo>
                  <a:cubicBezTo>
                    <a:pt x="780" y="418"/>
                    <a:pt x="780" y="418"/>
                    <a:pt x="780" y="418"/>
                  </a:cubicBezTo>
                  <a:cubicBezTo>
                    <a:pt x="779" y="419"/>
                    <a:pt x="778" y="420"/>
                    <a:pt x="777" y="420"/>
                  </a:cubicBezTo>
                  <a:cubicBezTo>
                    <a:pt x="732" y="443"/>
                    <a:pt x="732" y="443"/>
                    <a:pt x="732" y="443"/>
                  </a:cubicBezTo>
                  <a:cubicBezTo>
                    <a:pt x="722" y="459"/>
                    <a:pt x="722" y="459"/>
                    <a:pt x="722" y="459"/>
                  </a:cubicBezTo>
                  <a:cubicBezTo>
                    <a:pt x="745" y="490"/>
                    <a:pt x="745" y="490"/>
                    <a:pt x="745" y="490"/>
                  </a:cubicBezTo>
                  <a:cubicBezTo>
                    <a:pt x="799" y="498"/>
                    <a:pt x="799" y="498"/>
                    <a:pt x="799" y="498"/>
                  </a:cubicBezTo>
                  <a:cubicBezTo>
                    <a:pt x="802" y="498"/>
                    <a:pt x="804" y="499"/>
                    <a:pt x="805" y="501"/>
                  </a:cubicBezTo>
                  <a:cubicBezTo>
                    <a:pt x="833" y="539"/>
                    <a:pt x="833" y="539"/>
                    <a:pt x="833" y="539"/>
                  </a:cubicBezTo>
                  <a:cubicBezTo>
                    <a:pt x="834" y="540"/>
                    <a:pt x="834" y="541"/>
                    <a:pt x="835" y="542"/>
                  </a:cubicBezTo>
                  <a:cubicBezTo>
                    <a:pt x="847" y="611"/>
                    <a:pt x="847" y="611"/>
                    <a:pt x="847" y="611"/>
                  </a:cubicBezTo>
                  <a:cubicBezTo>
                    <a:pt x="847" y="613"/>
                    <a:pt x="847" y="614"/>
                    <a:pt x="847" y="616"/>
                  </a:cubicBezTo>
                  <a:cubicBezTo>
                    <a:pt x="832" y="663"/>
                    <a:pt x="832" y="663"/>
                    <a:pt x="832" y="663"/>
                  </a:cubicBezTo>
                  <a:cubicBezTo>
                    <a:pt x="832" y="664"/>
                    <a:pt x="831" y="665"/>
                    <a:pt x="830" y="666"/>
                  </a:cubicBezTo>
                  <a:cubicBezTo>
                    <a:pt x="795" y="714"/>
                    <a:pt x="795" y="714"/>
                    <a:pt x="795" y="714"/>
                  </a:cubicBezTo>
                  <a:cubicBezTo>
                    <a:pt x="795" y="715"/>
                    <a:pt x="794" y="715"/>
                    <a:pt x="793" y="716"/>
                  </a:cubicBezTo>
                  <a:cubicBezTo>
                    <a:pt x="721" y="766"/>
                    <a:pt x="721" y="766"/>
                    <a:pt x="721" y="766"/>
                  </a:cubicBezTo>
                  <a:cubicBezTo>
                    <a:pt x="719" y="767"/>
                    <a:pt x="717" y="768"/>
                    <a:pt x="715" y="768"/>
                  </a:cubicBezTo>
                  <a:close/>
                  <a:moveTo>
                    <a:pt x="438" y="749"/>
                  </a:moveTo>
                  <a:cubicBezTo>
                    <a:pt x="712" y="749"/>
                    <a:pt x="712" y="749"/>
                    <a:pt x="712" y="749"/>
                  </a:cubicBezTo>
                  <a:cubicBezTo>
                    <a:pt x="781" y="701"/>
                    <a:pt x="781" y="701"/>
                    <a:pt x="781" y="701"/>
                  </a:cubicBezTo>
                  <a:cubicBezTo>
                    <a:pt x="814" y="656"/>
                    <a:pt x="814" y="656"/>
                    <a:pt x="814" y="656"/>
                  </a:cubicBezTo>
                  <a:cubicBezTo>
                    <a:pt x="828" y="612"/>
                    <a:pt x="828" y="612"/>
                    <a:pt x="828" y="612"/>
                  </a:cubicBezTo>
                  <a:cubicBezTo>
                    <a:pt x="816" y="548"/>
                    <a:pt x="816" y="548"/>
                    <a:pt x="816" y="548"/>
                  </a:cubicBezTo>
                  <a:cubicBezTo>
                    <a:pt x="793" y="516"/>
                    <a:pt x="793" y="516"/>
                    <a:pt x="793" y="516"/>
                  </a:cubicBezTo>
                  <a:cubicBezTo>
                    <a:pt x="739" y="509"/>
                    <a:pt x="739" y="509"/>
                    <a:pt x="739" y="509"/>
                  </a:cubicBezTo>
                  <a:cubicBezTo>
                    <a:pt x="736" y="508"/>
                    <a:pt x="734" y="507"/>
                    <a:pt x="733" y="505"/>
                  </a:cubicBezTo>
                  <a:cubicBezTo>
                    <a:pt x="703" y="465"/>
                    <a:pt x="703" y="465"/>
                    <a:pt x="703" y="465"/>
                  </a:cubicBezTo>
                  <a:cubicBezTo>
                    <a:pt x="700" y="462"/>
                    <a:pt x="700" y="458"/>
                    <a:pt x="702" y="454"/>
                  </a:cubicBezTo>
                  <a:cubicBezTo>
                    <a:pt x="717" y="431"/>
                    <a:pt x="717" y="431"/>
                    <a:pt x="717" y="431"/>
                  </a:cubicBezTo>
                  <a:cubicBezTo>
                    <a:pt x="718" y="429"/>
                    <a:pt x="719" y="428"/>
                    <a:pt x="721" y="428"/>
                  </a:cubicBezTo>
                  <a:cubicBezTo>
                    <a:pt x="767" y="404"/>
                    <a:pt x="767" y="404"/>
                    <a:pt x="767" y="404"/>
                  </a:cubicBezTo>
                  <a:cubicBezTo>
                    <a:pt x="788" y="377"/>
                    <a:pt x="788" y="377"/>
                    <a:pt x="788" y="377"/>
                  </a:cubicBezTo>
                  <a:cubicBezTo>
                    <a:pt x="788" y="357"/>
                    <a:pt x="788" y="357"/>
                    <a:pt x="788" y="357"/>
                  </a:cubicBezTo>
                  <a:cubicBezTo>
                    <a:pt x="756" y="353"/>
                    <a:pt x="756" y="353"/>
                    <a:pt x="756" y="35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677" y="378"/>
                    <a:pt x="677" y="378"/>
                    <a:pt x="677" y="378"/>
                  </a:cubicBezTo>
                  <a:cubicBezTo>
                    <a:pt x="674" y="379"/>
                    <a:pt x="671" y="380"/>
                    <a:pt x="669" y="379"/>
                  </a:cubicBezTo>
                  <a:cubicBezTo>
                    <a:pt x="644" y="368"/>
                    <a:pt x="644" y="368"/>
                    <a:pt x="644" y="368"/>
                  </a:cubicBezTo>
                  <a:cubicBezTo>
                    <a:pt x="641" y="366"/>
                    <a:pt x="639" y="364"/>
                    <a:pt x="638" y="360"/>
                  </a:cubicBezTo>
                  <a:cubicBezTo>
                    <a:pt x="631" y="297"/>
                    <a:pt x="631" y="297"/>
                    <a:pt x="631" y="297"/>
                  </a:cubicBezTo>
                  <a:cubicBezTo>
                    <a:pt x="630" y="294"/>
                    <a:pt x="631" y="291"/>
                    <a:pt x="633" y="289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6" y="265"/>
                    <a:pt x="659" y="264"/>
                    <a:pt x="663" y="265"/>
                  </a:cubicBezTo>
                  <a:cubicBezTo>
                    <a:pt x="683" y="270"/>
                    <a:pt x="683" y="270"/>
                    <a:pt x="683" y="270"/>
                  </a:cubicBezTo>
                  <a:cubicBezTo>
                    <a:pt x="683" y="271"/>
                    <a:pt x="684" y="271"/>
                    <a:pt x="685" y="271"/>
                  </a:cubicBezTo>
                  <a:cubicBezTo>
                    <a:pt x="735" y="299"/>
                    <a:pt x="735" y="299"/>
                    <a:pt x="735" y="299"/>
                  </a:cubicBezTo>
                  <a:cubicBezTo>
                    <a:pt x="758" y="269"/>
                    <a:pt x="758" y="269"/>
                    <a:pt x="758" y="269"/>
                  </a:cubicBezTo>
                  <a:cubicBezTo>
                    <a:pt x="758" y="224"/>
                    <a:pt x="758" y="224"/>
                    <a:pt x="758" y="224"/>
                  </a:cubicBezTo>
                  <a:cubicBezTo>
                    <a:pt x="744" y="200"/>
                    <a:pt x="744" y="200"/>
                    <a:pt x="744" y="200"/>
                  </a:cubicBezTo>
                  <a:cubicBezTo>
                    <a:pt x="743" y="197"/>
                    <a:pt x="743" y="194"/>
                    <a:pt x="744" y="191"/>
                  </a:cubicBezTo>
                  <a:cubicBezTo>
                    <a:pt x="769" y="141"/>
                    <a:pt x="769" y="141"/>
                    <a:pt x="769" y="141"/>
                  </a:cubicBezTo>
                  <a:cubicBezTo>
                    <a:pt x="788" y="108"/>
                    <a:pt x="788" y="108"/>
                    <a:pt x="788" y="108"/>
                  </a:cubicBezTo>
                  <a:cubicBezTo>
                    <a:pt x="788" y="57"/>
                    <a:pt x="788" y="57"/>
                    <a:pt x="788" y="57"/>
                  </a:cubicBezTo>
                  <a:cubicBezTo>
                    <a:pt x="621" y="20"/>
                    <a:pt x="621" y="20"/>
                    <a:pt x="621" y="20"/>
                  </a:cubicBezTo>
                  <a:cubicBezTo>
                    <a:pt x="609" y="26"/>
                    <a:pt x="566" y="46"/>
                    <a:pt x="550" y="51"/>
                  </a:cubicBezTo>
                  <a:cubicBezTo>
                    <a:pt x="540" y="54"/>
                    <a:pt x="540" y="61"/>
                    <a:pt x="540" y="63"/>
                  </a:cubicBezTo>
                  <a:cubicBezTo>
                    <a:pt x="540" y="64"/>
                    <a:pt x="539" y="66"/>
                    <a:pt x="538" y="67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6" y="119"/>
                    <a:pt x="557" y="122"/>
                    <a:pt x="557" y="124"/>
                  </a:cubicBezTo>
                  <a:cubicBezTo>
                    <a:pt x="557" y="177"/>
                    <a:pt x="557" y="177"/>
                    <a:pt x="557" y="177"/>
                  </a:cubicBezTo>
                  <a:cubicBezTo>
                    <a:pt x="557" y="182"/>
                    <a:pt x="553" y="186"/>
                    <a:pt x="548" y="186"/>
                  </a:cubicBezTo>
                  <a:cubicBezTo>
                    <a:pt x="500" y="186"/>
                    <a:pt x="500" y="186"/>
                    <a:pt x="500" y="186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10" y="263"/>
                    <a:pt x="310" y="263"/>
                    <a:pt x="310" y="263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2"/>
                    <a:pt x="268" y="302"/>
                    <a:pt x="267" y="303"/>
                  </a:cubicBezTo>
                  <a:cubicBezTo>
                    <a:pt x="237" y="320"/>
                    <a:pt x="237" y="320"/>
                    <a:pt x="237" y="320"/>
                  </a:cubicBezTo>
                  <a:cubicBezTo>
                    <a:pt x="236" y="321"/>
                    <a:pt x="234" y="321"/>
                    <a:pt x="232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4" y="321"/>
                    <a:pt x="163" y="320"/>
                  </a:cubicBezTo>
                  <a:cubicBezTo>
                    <a:pt x="95" y="286"/>
                    <a:pt x="95" y="286"/>
                    <a:pt x="95" y="286"/>
                  </a:cubicBezTo>
                  <a:cubicBezTo>
                    <a:pt x="91" y="283"/>
                    <a:pt x="89" y="279"/>
                    <a:pt x="91" y="274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327"/>
                    <a:pt x="63" y="327"/>
                    <a:pt x="63" y="327"/>
                  </a:cubicBezTo>
                  <a:cubicBezTo>
                    <a:pt x="63" y="329"/>
                    <a:pt x="63" y="331"/>
                    <a:pt x="62" y="332"/>
                  </a:cubicBezTo>
                  <a:cubicBezTo>
                    <a:pt x="38" y="374"/>
                    <a:pt x="38" y="374"/>
                    <a:pt x="38" y="374"/>
                  </a:cubicBezTo>
                  <a:cubicBezTo>
                    <a:pt x="37" y="376"/>
                    <a:pt x="36" y="377"/>
                    <a:pt x="35" y="377"/>
                  </a:cubicBezTo>
                  <a:cubicBezTo>
                    <a:pt x="23" y="386"/>
                    <a:pt x="23" y="386"/>
                    <a:pt x="23" y="386"/>
                  </a:cubicBezTo>
                  <a:cubicBezTo>
                    <a:pt x="77" y="456"/>
                    <a:pt x="77" y="456"/>
                    <a:pt x="77" y="456"/>
                  </a:cubicBezTo>
                  <a:cubicBezTo>
                    <a:pt x="108" y="499"/>
                    <a:pt x="108" y="499"/>
                    <a:pt x="108" y="499"/>
                  </a:cubicBezTo>
                  <a:cubicBezTo>
                    <a:pt x="110" y="502"/>
                    <a:pt x="110" y="506"/>
                    <a:pt x="108" y="510"/>
                  </a:cubicBezTo>
                  <a:cubicBezTo>
                    <a:pt x="79" y="555"/>
                    <a:pt x="79" y="555"/>
                    <a:pt x="79" y="555"/>
                  </a:cubicBezTo>
                  <a:cubicBezTo>
                    <a:pt x="79" y="655"/>
                    <a:pt x="79" y="655"/>
                    <a:pt x="79" y="655"/>
                  </a:cubicBezTo>
                  <a:cubicBezTo>
                    <a:pt x="184" y="672"/>
                    <a:pt x="184" y="672"/>
                    <a:pt x="184" y="672"/>
                  </a:cubicBezTo>
                  <a:cubicBezTo>
                    <a:pt x="188" y="673"/>
                    <a:pt x="192" y="677"/>
                    <a:pt x="192" y="681"/>
                  </a:cubicBezTo>
                  <a:cubicBezTo>
                    <a:pt x="194" y="705"/>
                    <a:pt x="194" y="705"/>
                    <a:pt x="194" y="705"/>
                  </a:cubicBezTo>
                  <a:cubicBezTo>
                    <a:pt x="252" y="709"/>
                    <a:pt x="252" y="709"/>
                    <a:pt x="252" y="709"/>
                  </a:cubicBezTo>
                  <a:cubicBezTo>
                    <a:pt x="313" y="669"/>
                    <a:pt x="313" y="669"/>
                    <a:pt x="313" y="669"/>
                  </a:cubicBezTo>
                  <a:cubicBezTo>
                    <a:pt x="317" y="666"/>
                    <a:pt x="323" y="667"/>
                    <a:pt x="326" y="670"/>
                  </a:cubicBezTo>
                  <a:cubicBezTo>
                    <a:pt x="353" y="702"/>
                    <a:pt x="353" y="702"/>
                    <a:pt x="353" y="702"/>
                  </a:cubicBezTo>
                  <a:cubicBezTo>
                    <a:pt x="414" y="715"/>
                    <a:pt x="414" y="715"/>
                    <a:pt x="414" y="715"/>
                  </a:cubicBezTo>
                  <a:cubicBezTo>
                    <a:pt x="417" y="715"/>
                    <a:pt x="419" y="717"/>
                    <a:pt x="421" y="719"/>
                  </a:cubicBezTo>
                  <a:lnTo>
                    <a:pt x="438" y="749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0" name="Freeform 159">
              <a:extLst>
                <a:ext uri="{FF2B5EF4-FFF2-40B4-BE49-F238E27FC236}">
                  <a16:creationId xmlns:a16="http://schemas.microsoft.com/office/drawing/2014/main" id="{9C39E463-0777-4764-9A37-3F26F4BB2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2643"/>
              <a:ext cx="32" cy="39"/>
            </a:xfrm>
            <a:custGeom>
              <a:avLst/>
              <a:gdLst>
                <a:gd name="T0" fmla="*/ 8 w 32"/>
                <a:gd name="T1" fmla="*/ 0 h 39"/>
                <a:gd name="T2" fmla="*/ 0 w 32"/>
                <a:gd name="T3" fmla="*/ 12 h 39"/>
                <a:gd name="T4" fmla="*/ 10 w 32"/>
                <a:gd name="T5" fmla="*/ 28 h 39"/>
                <a:gd name="T6" fmla="*/ 20 w 32"/>
                <a:gd name="T7" fmla="*/ 39 h 39"/>
                <a:gd name="T8" fmla="*/ 32 w 32"/>
                <a:gd name="T9" fmla="*/ 32 h 39"/>
                <a:gd name="T10" fmla="*/ 32 w 32"/>
                <a:gd name="T11" fmla="*/ 20 h 39"/>
                <a:gd name="T12" fmla="*/ 32 w 32"/>
                <a:gd name="T13" fmla="*/ 0 h 39"/>
                <a:gd name="T14" fmla="*/ 8 w 3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9">
                  <a:moveTo>
                    <a:pt x="8" y="0"/>
                  </a:moveTo>
                  <a:lnTo>
                    <a:pt x="0" y="12"/>
                  </a:lnTo>
                  <a:lnTo>
                    <a:pt x="10" y="28"/>
                  </a:lnTo>
                  <a:lnTo>
                    <a:pt x="20" y="39"/>
                  </a:lnTo>
                  <a:lnTo>
                    <a:pt x="32" y="32"/>
                  </a:lnTo>
                  <a:lnTo>
                    <a:pt x="32" y="20"/>
                  </a:lnTo>
                  <a:lnTo>
                    <a:pt x="32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E6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1" name="Freeform 160">
              <a:extLst>
                <a:ext uri="{FF2B5EF4-FFF2-40B4-BE49-F238E27FC236}">
                  <a16:creationId xmlns:a16="http://schemas.microsoft.com/office/drawing/2014/main" id="{43D69CC9-8251-4B1C-8963-D85ACAC7F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2640"/>
              <a:ext cx="40" cy="46"/>
            </a:xfrm>
            <a:custGeom>
              <a:avLst/>
              <a:gdLst>
                <a:gd name="T0" fmla="*/ 60 w 100"/>
                <a:gd name="T1" fmla="*/ 118 h 118"/>
                <a:gd name="T2" fmla="*/ 53 w 100"/>
                <a:gd name="T3" fmla="*/ 114 h 118"/>
                <a:gd name="T4" fmla="*/ 26 w 100"/>
                <a:gd name="T5" fmla="*/ 85 h 118"/>
                <a:gd name="T6" fmla="*/ 24 w 100"/>
                <a:gd name="T7" fmla="*/ 83 h 118"/>
                <a:gd name="T8" fmla="*/ 2 w 100"/>
                <a:gd name="T9" fmla="*/ 43 h 118"/>
                <a:gd name="T10" fmla="*/ 2 w 100"/>
                <a:gd name="T11" fmla="*/ 33 h 118"/>
                <a:gd name="T12" fmla="*/ 21 w 100"/>
                <a:gd name="T13" fmla="*/ 4 h 118"/>
                <a:gd name="T14" fmla="*/ 29 w 100"/>
                <a:gd name="T15" fmla="*/ 0 h 118"/>
                <a:gd name="T16" fmla="*/ 90 w 100"/>
                <a:gd name="T17" fmla="*/ 0 h 118"/>
                <a:gd name="T18" fmla="*/ 100 w 100"/>
                <a:gd name="T19" fmla="*/ 9 h 118"/>
                <a:gd name="T20" fmla="*/ 100 w 100"/>
                <a:gd name="T21" fmla="*/ 89 h 118"/>
                <a:gd name="T22" fmla="*/ 95 w 100"/>
                <a:gd name="T23" fmla="*/ 97 h 118"/>
                <a:gd name="T24" fmla="*/ 65 w 100"/>
                <a:gd name="T25" fmla="*/ 116 h 118"/>
                <a:gd name="T26" fmla="*/ 60 w 100"/>
                <a:gd name="T27" fmla="*/ 118 h 118"/>
                <a:gd name="T28" fmla="*/ 40 w 100"/>
                <a:gd name="T29" fmla="*/ 72 h 118"/>
                <a:gd name="T30" fmla="*/ 62 w 100"/>
                <a:gd name="T31" fmla="*/ 96 h 118"/>
                <a:gd name="T32" fmla="*/ 80 w 100"/>
                <a:gd name="T33" fmla="*/ 83 h 118"/>
                <a:gd name="T34" fmla="*/ 80 w 100"/>
                <a:gd name="T35" fmla="*/ 19 h 118"/>
                <a:gd name="T36" fmla="*/ 34 w 100"/>
                <a:gd name="T37" fmla="*/ 19 h 118"/>
                <a:gd name="T38" fmla="*/ 21 w 100"/>
                <a:gd name="T39" fmla="*/ 39 h 118"/>
                <a:gd name="T40" fmla="*/ 40 w 100"/>
                <a:gd name="T41" fmla="*/ 7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18">
                  <a:moveTo>
                    <a:pt x="60" y="118"/>
                  </a:moveTo>
                  <a:cubicBezTo>
                    <a:pt x="57" y="118"/>
                    <a:pt x="55" y="117"/>
                    <a:pt x="53" y="11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5" y="84"/>
                    <a:pt x="25" y="83"/>
                    <a:pt x="24" y="8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0"/>
                    <a:pt x="0" y="36"/>
                    <a:pt x="2" y="3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1"/>
                    <a:pt x="25" y="0"/>
                    <a:pt x="2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5" y="0"/>
                    <a:pt x="100" y="4"/>
                    <a:pt x="100" y="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0" y="92"/>
                    <a:pt x="98" y="95"/>
                    <a:pt x="95" y="97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4" y="117"/>
                    <a:pt x="62" y="118"/>
                    <a:pt x="60" y="118"/>
                  </a:cubicBezTo>
                  <a:close/>
                  <a:moveTo>
                    <a:pt x="40" y="72"/>
                  </a:moveTo>
                  <a:cubicBezTo>
                    <a:pt x="62" y="96"/>
                    <a:pt x="62" y="96"/>
                    <a:pt x="62" y="96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1" y="39"/>
                    <a:pt x="21" y="39"/>
                    <a:pt x="21" y="39"/>
                  </a:cubicBezTo>
                  <a:lnTo>
                    <a:pt x="40" y="72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2" name="Freeform 161">
              <a:extLst>
                <a:ext uri="{FF2B5EF4-FFF2-40B4-BE49-F238E27FC236}">
                  <a16:creationId xmlns:a16="http://schemas.microsoft.com/office/drawing/2014/main" id="{6F7CE103-0232-4707-A183-2307FA44D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" y="2512"/>
              <a:ext cx="62" cy="59"/>
            </a:xfrm>
            <a:custGeom>
              <a:avLst/>
              <a:gdLst>
                <a:gd name="T0" fmla="*/ 34 w 62"/>
                <a:gd name="T1" fmla="*/ 0 h 59"/>
                <a:gd name="T2" fmla="*/ 25 w 62"/>
                <a:gd name="T3" fmla="*/ 17 h 59"/>
                <a:gd name="T4" fmla="*/ 9 w 62"/>
                <a:gd name="T5" fmla="*/ 23 h 59"/>
                <a:gd name="T6" fmla="*/ 0 w 62"/>
                <a:gd name="T7" fmla="*/ 32 h 59"/>
                <a:gd name="T8" fmla="*/ 17 w 62"/>
                <a:gd name="T9" fmla="*/ 52 h 59"/>
                <a:gd name="T10" fmla="*/ 38 w 62"/>
                <a:gd name="T11" fmla="*/ 59 h 59"/>
                <a:gd name="T12" fmla="*/ 62 w 62"/>
                <a:gd name="T13" fmla="*/ 43 h 59"/>
                <a:gd name="T14" fmla="*/ 46 w 62"/>
                <a:gd name="T15" fmla="*/ 25 h 59"/>
                <a:gd name="T16" fmla="*/ 53 w 62"/>
                <a:gd name="T17" fmla="*/ 10 h 59"/>
                <a:gd name="T18" fmla="*/ 34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34" y="0"/>
                  </a:moveTo>
                  <a:lnTo>
                    <a:pt x="25" y="17"/>
                  </a:lnTo>
                  <a:lnTo>
                    <a:pt x="9" y="23"/>
                  </a:lnTo>
                  <a:lnTo>
                    <a:pt x="0" y="32"/>
                  </a:lnTo>
                  <a:lnTo>
                    <a:pt x="17" y="52"/>
                  </a:lnTo>
                  <a:lnTo>
                    <a:pt x="38" y="59"/>
                  </a:lnTo>
                  <a:lnTo>
                    <a:pt x="62" y="43"/>
                  </a:lnTo>
                  <a:lnTo>
                    <a:pt x="46" y="25"/>
                  </a:lnTo>
                  <a:lnTo>
                    <a:pt x="5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9C6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3" name="Freeform 162">
              <a:extLst>
                <a:ext uri="{FF2B5EF4-FFF2-40B4-BE49-F238E27FC236}">
                  <a16:creationId xmlns:a16="http://schemas.microsoft.com/office/drawing/2014/main" id="{9AA67541-AD90-45D6-B4D0-E02A910E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" y="2446"/>
              <a:ext cx="51" cy="121"/>
            </a:xfrm>
            <a:custGeom>
              <a:avLst/>
              <a:gdLst>
                <a:gd name="T0" fmla="*/ 50 w 128"/>
                <a:gd name="T1" fmla="*/ 53 h 304"/>
                <a:gd name="T2" fmla="*/ 41 w 128"/>
                <a:gd name="T3" fmla="*/ 67 h 304"/>
                <a:gd name="T4" fmla="*/ 41 w 128"/>
                <a:gd name="T5" fmla="*/ 100 h 304"/>
                <a:gd name="T6" fmla="*/ 41 w 128"/>
                <a:gd name="T7" fmla="*/ 167 h 304"/>
                <a:gd name="T8" fmla="*/ 16 w 128"/>
                <a:gd name="T9" fmla="*/ 167 h 304"/>
                <a:gd name="T10" fmla="*/ 0 w 128"/>
                <a:gd name="T11" fmla="*/ 158 h 304"/>
                <a:gd name="T12" fmla="*/ 0 w 128"/>
                <a:gd name="T13" fmla="*/ 178 h 304"/>
                <a:gd name="T14" fmla="*/ 22 w 128"/>
                <a:gd name="T15" fmla="*/ 201 h 304"/>
                <a:gd name="T16" fmla="*/ 43 w 128"/>
                <a:gd name="T17" fmla="*/ 189 h 304"/>
                <a:gd name="T18" fmla="*/ 46 w 128"/>
                <a:gd name="T19" fmla="*/ 214 h 304"/>
                <a:gd name="T20" fmla="*/ 43 w 128"/>
                <a:gd name="T21" fmla="*/ 254 h 304"/>
                <a:gd name="T22" fmla="*/ 43 w 128"/>
                <a:gd name="T23" fmla="*/ 304 h 304"/>
                <a:gd name="T24" fmla="*/ 96 w 128"/>
                <a:gd name="T25" fmla="*/ 285 h 304"/>
                <a:gd name="T26" fmla="*/ 128 w 128"/>
                <a:gd name="T27" fmla="*/ 304 h 304"/>
                <a:gd name="T28" fmla="*/ 128 w 128"/>
                <a:gd name="T29" fmla="*/ 261 h 304"/>
                <a:gd name="T30" fmla="*/ 101 w 128"/>
                <a:gd name="T31" fmla="*/ 149 h 304"/>
                <a:gd name="T32" fmla="*/ 108 w 128"/>
                <a:gd name="T33" fmla="*/ 123 h 304"/>
                <a:gd name="T34" fmla="*/ 118 w 128"/>
                <a:gd name="T35" fmla="*/ 57 h 304"/>
                <a:gd name="T36" fmla="*/ 90 w 128"/>
                <a:gd name="T37" fmla="*/ 41 h 304"/>
                <a:gd name="T38" fmla="*/ 85 w 128"/>
                <a:gd name="T39" fmla="*/ 8 h 304"/>
                <a:gd name="T40" fmla="*/ 68 w 128"/>
                <a:gd name="T41" fmla="*/ 0 h 304"/>
                <a:gd name="T42" fmla="*/ 58 w 128"/>
                <a:gd name="T43" fmla="*/ 7 h 304"/>
                <a:gd name="T44" fmla="*/ 59 w 128"/>
                <a:gd name="T45" fmla="*/ 29 h 304"/>
                <a:gd name="T46" fmla="*/ 50 w 128"/>
                <a:gd name="T47" fmla="*/ 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304">
                  <a:moveTo>
                    <a:pt x="50" y="53"/>
                  </a:moveTo>
                  <a:cubicBezTo>
                    <a:pt x="41" y="67"/>
                    <a:pt x="41" y="67"/>
                    <a:pt x="41" y="67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6" y="214"/>
                    <a:pt x="46" y="214"/>
                    <a:pt x="46" y="21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128" y="304"/>
                    <a:pt x="128" y="304"/>
                    <a:pt x="128" y="304"/>
                  </a:cubicBezTo>
                  <a:cubicBezTo>
                    <a:pt x="128" y="261"/>
                    <a:pt x="128" y="261"/>
                    <a:pt x="128" y="261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49"/>
                    <a:pt x="104" y="127"/>
                    <a:pt x="108" y="123"/>
                  </a:cubicBezTo>
                  <a:cubicBezTo>
                    <a:pt x="113" y="118"/>
                    <a:pt x="118" y="57"/>
                    <a:pt x="118" y="57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0" y="53"/>
                  </a:lnTo>
                  <a:close/>
                </a:path>
              </a:pathLst>
            </a:custGeom>
            <a:solidFill>
              <a:srgbClr val="F4B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4" name="Freeform 163">
              <a:extLst>
                <a:ext uri="{FF2B5EF4-FFF2-40B4-BE49-F238E27FC236}">
                  <a16:creationId xmlns:a16="http://schemas.microsoft.com/office/drawing/2014/main" id="{2CAEFF62-FEDF-4C9E-8381-08CAA30A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2470"/>
              <a:ext cx="262" cy="13"/>
            </a:xfrm>
            <a:custGeom>
              <a:avLst/>
              <a:gdLst>
                <a:gd name="T0" fmla="*/ 649 w 658"/>
                <a:gd name="T1" fmla="*/ 32 h 32"/>
                <a:gd name="T2" fmla="*/ 649 w 658"/>
                <a:gd name="T3" fmla="*/ 32 h 32"/>
                <a:gd name="T4" fmla="*/ 9 w 658"/>
                <a:gd name="T5" fmla="*/ 20 h 32"/>
                <a:gd name="T6" fmla="*/ 0 w 658"/>
                <a:gd name="T7" fmla="*/ 10 h 32"/>
                <a:gd name="T8" fmla="*/ 10 w 658"/>
                <a:gd name="T9" fmla="*/ 1 h 32"/>
                <a:gd name="T10" fmla="*/ 649 w 658"/>
                <a:gd name="T11" fmla="*/ 13 h 32"/>
                <a:gd name="T12" fmla="*/ 658 w 658"/>
                <a:gd name="T13" fmla="*/ 23 h 32"/>
                <a:gd name="T14" fmla="*/ 649 w 65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8" h="32">
                  <a:moveTo>
                    <a:pt x="649" y="32"/>
                  </a:moveTo>
                  <a:cubicBezTo>
                    <a:pt x="649" y="32"/>
                    <a:pt x="649" y="32"/>
                    <a:pt x="649" y="3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10" y="1"/>
                  </a:cubicBezTo>
                  <a:cubicBezTo>
                    <a:pt x="649" y="13"/>
                    <a:pt x="649" y="13"/>
                    <a:pt x="649" y="13"/>
                  </a:cubicBezTo>
                  <a:cubicBezTo>
                    <a:pt x="654" y="13"/>
                    <a:pt x="658" y="18"/>
                    <a:pt x="658" y="23"/>
                  </a:cubicBezTo>
                  <a:cubicBezTo>
                    <a:pt x="658" y="28"/>
                    <a:pt x="654" y="32"/>
                    <a:pt x="649" y="32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5" name="Rectangle 164">
              <a:extLst>
                <a:ext uri="{FF2B5EF4-FFF2-40B4-BE49-F238E27FC236}">
                  <a16:creationId xmlns:a16="http://schemas.microsoft.com/office/drawing/2014/main" id="{70482477-B8D9-4406-B4A7-DAF8FB2B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2581"/>
              <a:ext cx="1539" cy="73"/>
            </a:xfrm>
            <a:prstGeom prst="rect">
              <a:avLst/>
            </a:prstGeom>
            <a:solidFill>
              <a:srgbClr val="D39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6" name="Rectangle 165">
              <a:extLst>
                <a:ext uri="{FF2B5EF4-FFF2-40B4-BE49-F238E27FC236}">
                  <a16:creationId xmlns:a16="http://schemas.microsoft.com/office/drawing/2014/main" id="{5AD0963E-2B83-46D5-BFC7-27217399A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654"/>
              <a:ext cx="1371" cy="793"/>
            </a:xfrm>
            <a:prstGeom prst="rect">
              <a:avLst/>
            </a:prstGeom>
            <a:solidFill>
              <a:srgbClr val="604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7" name="Rectangle 166">
              <a:extLst>
                <a:ext uri="{FF2B5EF4-FFF2-40B4-BE49-F238E27FC236}">
                  <a16:creationId xmlns:a16="http://schemas.microsoft.com/office/drawing/2014/main" id="{B9469D48-EAE9-4752-ACB0-7BC9B970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654"/>
              <a:ext cx="1371" cy="50"/>
            </a:xfrm>
            <a:prstGeom prst="rect">
              <a:avLst/>
            </a:prstGeom>
            <a:solidFill>
              <a:srgbClr val="7F4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8" name="Freeform 167">
              <a:extLst>
                <a:ext uri="{FF2B5EF4-FFF2-40B4-BE49-F238E27FC236}">
                  <a16:creationId xmlns:a16="http://schemas.microsoft.com/office/drawing/2014/main" id="{7345297A-4387-4782-A175-DF50001A6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" y="3555"/>
              <a:ext cx="190" cy="22"/>
            </a:xfrm>
            <a:custGeom>
              <a:avLst/>
              <a:gdLst>
                <a:gd name="T0" fmla="*/ 445 w 474"/>
                <a:gd name="T1" fmla="*/ 57 h 57"/>
                <a:gd name="T2" fmla="*/ 29 w 474"/>
                <a:gd name="T3" fmla="*/ 57 h 57"/>
                <a:gd name="T4" fmla="*/ 0 w 474"/>
                <a:gd name="T5" fmla="*/ 28 h 57"/>
                <a:gd name="T6" fmla="*/ 29 w 474"/>
                <a:gd name="T7" fmla="*/ 0 h 57"/>
                <a:gd name="T8" fmla="*/ 445 w 474"/>
                <a:gd name="T9" fmla="*/ 0 h 57"/>
                <a:gd name="T10" fmla="*/ 474 w 474"/>
                <a:gd name="T11" fmla="*/ 28 h 57"/>
                <a:gd name="T12" fmla="*/ 445 w 474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57">
                  <a:moveTo>
                    <a:pt x="445" y="57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61" y="0"/>
                    <a:pt x="474" y="13"/>
                    <a:pt x="474" y="28"/>
                  </a:cubicBezTo>
                  <a:cubicBezTo>
                    <a:pt x="474" y="44"/>
                    <a:pt x="461" y="57"/>
                    <a:pt x="445" y="57"/>
                  </a:cubicBez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59" name="Freeform 168">
              <a:extLst>
                <a:ext uri="{FF2B5EF4-FFF2-40B4-BE49-F238E27FC236}">
                  <a16:creationId xmlns:a16="http://schemas.microsoft.com/office/drawing/2014/main" id="{7D43C710-CF97-48AC-9BA0-1D102F6C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" y="3555"/>
              <a:ext cx="1359" cy="22"/>
            </a:xfrm>
            <a:custGeom>
              <a:avLst/>
              <a:gdLst>
                <a:gd name="T0" fmla="*/ 3376 w 3404"/>
                <a:gd name="T1" fmla="*/ 57 h 57"/>
                <a:gd name="T2" fmla="*/ 28 w 3404"/>
                <a:gd name="T3" fmla="*/ 57 h 57"/>
                <a:gd name="T4" fmla="*/ 0 w 3404"/>
                <a:gd name="T5" fmla="*/ 28 h 57"/>
                <a:gd name="T6" fmla="*/ 28 w 3404"/>
                <a:gd name="T7" fmla="*/ 0 h 57"/>
                <a:gd name="T8" fmla="*/ 3376 w 3404"/>
                <a:gd name="T9" fmla="*/ 0 h 57"/>
                <a:gd name="T10" fmla="*/ 3404 w 3404"/>
                <a:gd name="T11" fmla="*/ 28 h 57"/>
                <a:gd name="T12" fmla="*/ 3376 w 3404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4" h="57">
                  <a:moveTo>
                    <a:pt x="3376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376" y="0"/>
                    <a:pt x="3376" y="0"/>
                    <a:pt x="3376" y="0"/>
                  </a:cubicBezTo>
                  <a:cubicBezTo>
                    <a:pt x="3392" y="0"/>
                    <a:pt x="3404" y="13"/>
                    <a:pt x="3404" y="28"/>
                  </a:cubicBezTo>
                  <a:cubicBezTo>
                    <a:pt x="3404" y="44"/>
                    <a:pt x="3392" y="57"/>
                    <a:pt x="3376" y="57"/>
                  </a:cubicBez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  <p:sp>
          <p:nvSpPr>
            <p:cNvPr id="360" name="Freeform 169">
              <a:extLst>
                <a:ext uri="{FF2B5EF4-FFF2-40B4-BE49-F238E27FC236}">
                  <a16:creationId xmlns:a16="http://schemas.microsoft.com/office/drawing/2014/main" id="{5172E13C-CE5B-4719-B82C-67FA915AC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" y="3555"/>
              <a:ext cx="309" cy="22"/>
            </a:xfrm>
            <a:custGeom>
              <a:avLst/>
              <a:gdLst>
                <a:gd name="T0" fmla="*/ 746 w 774"/>
                <a:gd name="T1" fmla="*/ 57 h 57"/>
                <a:gd name="T2" fmla="*/ 28 w 774"/>
                <a:gd name="T3" fmla="*/ 57 h 57"/>
                <a:gd name="T4" fmla="*/ 0 w 774"/>
                <a:gd name="T5" fmla="*/ 28 h 57"/>
                <a:gd name="T6" fmla="*/ 28 w 774"/>
                <a:gd name="T7" fmla="*/ 0 h 57"/>
                <a:gd name="T8" fmla="*/ 746 w 774"/>
                <a:gd name="T9" fmla="*/ 0 h 57"/>
                <a:gd name="T10" fmla="*/ 774 w 774"/>
                <a:gd name="T11" fmla="*/ 28 h 57"/>
                <a:gd name="T12" fmla="*/ 746 w 774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4" h="57">
                  <a:moveTo>
                    <a:pt x="746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61" y="0"/>
                    <a:pt x="774" y="13"/>
                    <a:pt x="774" y="28"/>
                  </a:cubicBezTo>
                  <a:cubicBezTo>
                    <a:pt x="774" y="44"/>
                    <a:pt x="761" y="57"/>
                    <a:pt x="746" y="57"/>
                  </a:cubicBez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思源黑体 HW Regular" panose="020B0500000000000000" pitchFamily="34" charset="-122"/>
              </a:endParaRPr>
            </a:p>
          </p:txBody>
        </p:sp>
      </p:grp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C97CA016-0128-497D-A6F4-1DE8C84CB66D}"/>
              </a:ext>
            </a:extLst>
          </p:cNvPr>
          <p:cNvSpPr/>
          <p:nvPr/>
        </p:nvSpPr>
        <p:spPr>
          <a:xfrm>
            <a:off x="1563188" y="3069206"/>
            <a:ext cx="2570847" cy="1908904"/>
          </a:xfrm>
          <a:prstGeom prst="roundRect">
            <a:avLst>
              <a:gd name="adj" fmla="val 20051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97947D1-FD7C-4EE4-A92D-0FC556912D9E}"/>
              </a:ext>
            </a:extLst>
          </p:cNvPr>
          <p:cNvSpPr/>
          <p:nvPr/>
        </p:nvSpPr>
        <p:spPr>
          <a:xfrm>
            <a:off x="1679060" y="3365369"/>
            <a:ext cx="2339102" cy="13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地形类型多样</a:t>
            </a:r>
            <a:endParaRPr lang="en-US" altLang="zh-CN" sz="28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山区面积广大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42E23D83-F1B5-4822-A146-1E950876AA53}"/>
              </a:ext>
            </a:extLst>
          </p:cNvPr>
          <p:cNvSpPr/>
          <p:nvPr/>
        </p:nvSpPr>
        <p:spPr>
          <a:xfrm>
            <a:off x="8239168" y="3069206"/>
            <a:ext cx="2570847" cy="1908904"/>
          </a:xfrm>
          <a:prstGeom prst="roundRect">
            <a:avLst>
              <a:gd name="adj" fmla="val 20051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85BBDEFC-EDC4-42CE-9691-E401D193C61D}"/>
              </a:ext>
            </a:extLst>
          </p:cNvPr>
          <p:cNvSpPr/>
          <p:nvPr/>
        </p:nvSpPr>
        <p:spPr>
          <a:xfrm>
            <a:off x="8355040" y="3365369"/>
            <a:ext cx="2339102" cy="13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地势西高东低</a:t>
            </a:r>
            <a:endParaRPr lang="en-US" altLang="zh-CN" sz="28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呈阶梯状分布</a:t>
            </a:r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D36F8B98-349F-4385-8D60-23B5CF70E193}"/>
              </a:ext>
            </a:extLst>
          </p:cNvPr>
          <p:cNvSpPr/>
          <p:nvPr/>
        </p:nvSpPr>
        <p:spPr>
          <a:xfrm>
            <a:off x="2558403" y="2323189"/>
            <a:ext cx="580416" cy="580416"/>
          </a:xfrm>
          <a:prstGeom prst="ellipse">
            <a:avLst/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1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57BC7563-5156-411D-960F-B501BD9A79DE}"/>
              </a:ext>
            </a:extLst>
          </p:cNvPr>
          <p:cNvSpPr/>
          <p:nvPr/>
        </p:nvSpPr>
        <p:spPr>
          <a:xfrm>
            <a:off x="9234383" y="2323189"/>
            <a:ext cx="580416" cy="580416"/>
          </a:xfrm>
          <a:prstGeom prst="ellipse">
            <a:avLst/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2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45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/>
      <p:bldP spid="177" grpId="0" animBg="1"/>
      <p:bldP spid="178" grpId="0"/>
      <p:bldP spid="179" grpId="0" animBg="1"/>
      <p:bldP spid="1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60B20CA-FBC3-4407-8C4B-37E71688A263}"/>
              </a:ext>
            </a:extLst>
          </p:cNvPr>
          <p:cNvSpPr/>
          <p:nvPr/>
        </p:nvSpPr>
        <p:spPr>
          <a:xfrm>
            <a:off x="1135626" y="2201599"/>
            <a:ext cx="3018503" cy="668594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9DA55A7-36CA-414F-8869-AD9ECC4D3056}"/>
              </a:ext>
            </a:extLst>
          </p:cNvPr>
          <p:cNvSpPr/>
          <p:nvPr/>
        </p:nvSpPr>
        <p:spPr>
          <a:xfrm>
            <a:off x="4586748" y="2201599"/>
            <a:ext cx="3018503" cy="668594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68440D4-FF25-45C5-8CCA-D0ABA01AFA42}"/>
              </a:ext>
            </a:extLst>
          </p:cNvPr>
          <p:cNvSpPr/>
          <p:nvPr/>
        </p:nvSpPr>
        <p:spPr>
          <a:xfrm>
            <a:off x="8037871" y="2201599"/>
            <a:ext cx="3018503" cy="668594"/>
          </a:xfrm>
          <a:prstGeom prst="roundRect">
            <a:avLst>
              <a:gd name="adj" fmla="val 44608"/>
            </a:avLst>
          </a:pr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011EEE-330B-41D7-8343-35540CECE72A}"/>
              </a:ext>
            </a:extLst>
          </p:cNvPr>
          <p:cNvSpPr/>
          <p:nvPr/>
        </p:nvSpPr>
        <p:spPr>
          <a:xfrm>
            <a:off x="1834398" y="2151612"/>
            <a:ext cx="1620957" cy="670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四大高原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23FA59-E9B8-444A-A1F3-C851DC4C1BAD}"/>
              </a:ext>
            </a:extLst>
          </p:cNvPr>
          <p:cNvSpPr/>
          <p:nvPr/>
        </p:nvSpPr>
        <p:spPr>
          <a:xfrm>
            <a:off x="5285520" y="2151612"/>
            <a:ext cx="1620957" cy="670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四大盆地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9FBEA2-2646-49A0-8C2F-863FEF0FEC14}"/>
              </a:ext>
            </a:extLst>
          </p:cNvPr>
          <p:cNvSpPr/>
          <p:nvPr/>
        </p:nvSpPr>
        <p:spPr>
          <a:xfrm>
            <a:off x="8722238" y="2151612"/>
            <a:ext cx="1620957" cy="670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三大平原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8EF857-5979-4CC1-9452-C10212A24543}"/>
              </a:ext>
            </a:extLst>
          </p:cNvPr>
          <p:cNvSpPr/>
          <p:nvPr/>
        </p:nvSpPr>
        <p:spPr>
          <a:xfrm>
            <a:off x="1410927" y="3077497"/>
            <a:ext cx="2467897" cy="25465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90DB2D-C6B8-4930-AB22-BCF0998B8E7D}"/>
              </a:ext>
            </a:extLst>
          </p:cNvPr>
          <p:cNvSpPr/>
          <p:nvPr/>
        </p:nvSpPr>
        <p:spPr>
          <a:xfrm>
            <a:off x="4862052" y="3077497"/>
            <a:ext cx="2467897" cy="25465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1B4A33-638B-4A34-92AE-15C370A0CDF9}"/>
              </a:ext>
            </a:extLst>
          </p:cNvPr>
          <p:cNvSpPr/>
          <p:nvPr/>
        </p:nvSpPr>
        <p:spPr>
          <a:xfrm>
            <a:off x="8313177" y="3077497"/>
            <a:ext cx="2467897" cy="25465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8332F4-9B60-4290-80F9-5EAA665EF7BE}"/>
              </a:ext>
            </a:extLst>
          </p:cNvPr>
          <p:cNvSpPr/>
          <p:nvPr/>
        </p:nvSpPr>
        <p:spPr>
          <a:xfrm>
            <a:off x="1783100" y="3429000"/>
            <a:ext cx="1723549" cy="1972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青藏高原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内蒙古高原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黄土高原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云贵高原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706DD9-BBC7-414C-ADB3-8E4B37463761}"/>
              </a:ext>
            </a:extLst>
          </p:cNvPr>
          <p:cNvSpPr/>
          <p:nvPr/>
        </p:nvSpPr>
        <p:spPr>
          <a:xfrm>
            <a:off x="5234226" y="3429000"/>
            <a:ext cx="1723549" cy="1972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塔里木盆地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准噶尔盆地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柴达木盆地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四川盆地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A0E7C7-0F35-450C-8ABA-26F3D8D2DB05}"/>
              </a:ext>
            </a:extLst>
          </p:cNvPr>
          <p:cNvSpPr/>
          <p:nvPr/>
        </p:nvSpPr>
        <p:spPr>
          <a:xfrm>
            <a:off x="8377570" y="3531594"/>
            <a:ext cx="2339103" cy="1492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东北平原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华北平原</a:t>
            </a:r>
            <a:endParaRPr lang="en-US" altLang="zh-CN" sz="2400" dirty="0"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长江中下游平原</a:t>
            </a:r>
          </a:p>
        </p:txBody>
      </p:sp>
    </p:spTree>
    <p:extLst>
      <p:ext uri="{BB962C8B-B14F-4D97-AF65-F5344CB8AC3E}">
        <p14:creationId xmlns:p14="http://schemas.microsoft.com/office/powerpoint/2010/main" val="357526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/>
      <p:bldP spid="12" grpId="0"/>
      <p:bldP spid="14" grpId="0"/>
      <p:bldP spid="4" grpId="0" animBg="1"/>
      <p:bldP spid="15" grpId="0" animBg="1"/>
      <p:bldP spid="16" grpId="0" animBg="1"/>
      <p:bldP spid="5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任意多边形: 形状 4143">
            <a:extLst>
              <a:ext uri="{FF2B5EF4-FFF2-40B4-BE49-F238E27FC236}">
                <a16:creationId xmlns:a16="http://schemas.microsoft.com/office/drawing/2014/main" id="{0B61D958-4A0C-405F-A716-C5D6E4792094}"/>
              </a:ext>
            </a:extLst>
          </p:cNvPr>
          <p:cNvSpPr/>
          <p:nvPr/>
        </p:nvSpPr>
        <p:spPr>
          <a:xfrm flipV="1">
            <a:off x="6096000" y="2049142"/>
            <a:ext cx="4434348" cy="1619865"/>
          </a:xfrm>
          <a:custGeom>
            <a:avLst/>
            <a:gdLst>
              <a:gd name="connsiteX0" fmla="*/ 0 w 4434348"/>
              <a:gd name="connsiteY0" fmla="*/ 1619865 h 1619865"/>
              <a:gd name="connsiteX1" fmla="*/ 4434348 w 4434348"/>
              <a:gd name="connsiteY1" fmla="*/ 1619865 h 1619865"/>
              <a:gd name="connsiteX2" fmla="*/ 4434348 w 4434348"/>
              <a:gd name="connsiteY2" fmla="*/ 314633 h 1619865"/>
              <a:gd name="connsiteX3" fmla="*/ 2399661 w 4434348"/>
              <a:gd name="connsiteY3" fmla="*/ 314633 h 1619865"/>
              <a:gd name="connsiteX4" fmla="*/ 2217174 w 4434348"/>
              <a:gd name="connsiteY4" fmla="*/ 0 h 1619865"/>
              <a:gd name="connsiteX5" fmla="*/ 2034687 w 4434348"/>
              <a:gd name="connsiteY5" fmla="*/ 314633 h 1619865"/>
              <a:gd name="connsiteX6" fmla="*/ 0 w 4434348"/>
              <a:gd name="connsiteY6" fmla="*/ 314633 h 16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4348" h="1619865">
                <a:moveTo>
                  <a:pt x="0" y="1619865"/>
                </a:moveTo>
                <a:lnTo>
                  <a:pt x="4434348" y="1619865"/>
                </a:lnTo>
                <a:lnTo>
                  <a:pt x="4434348" y="314633"/>
                </a:lnTo>
                <a:lnTo>
                  <a:pt x="2399661" y="314633"/>
                </a:lnTo>
                <a:lnTo>
                  <a:pt x="2217174" y="0"/>
                </a:lnTo>
                <a:lnTo>
                  <a:pt x="2034687" y="314633"/>
                </a:lnTo>
                <a:lnTo>
                  <a:pt x="0" y="314633"/>
                </a:lnTo>
                <a:close/>
              </a:path>
            </a:pathLst>
          </a:custGeom>
          <a:solidFill>
            <a:srgbClr val="F5B41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HW Regular" panose="020B0500000000000000" pitchFamily="34" charset="-122"/>
            </a:endParaRPr>
          </a:p>
        </p:txBody>
      </p:sp>
      <p:sp>
        <p:nvSpPr>
          <p:cNvPr id="4140" name="location-on-a-map_75831">
            <a:extLst>
              <a:ext uri="{FF2B5EF4-FFF2-40B4-BE49-F238E27FC236}">
                <a16:creationId xmlns:a16="http://schemas.microsoft.com/office/drawing/2014/main" id="{07A79327-EB2B-43D5-A2D7-3D1198475F7E}"/>
              </a:ext>
            </a:extLst>
          </p:cNvPr>
          <p:cNvSpPr>
            <a:spLocks noChangeAspect="1"/>
          </p:cNvSpPr>
          <p:nvPr/>
        </p:nvSpPr>
        <p:spPr bwMode="auto">
          <a:xfrm>
            <a:off x="1740311" y="2049142"/>
            <a:ext cx="3490451" cy="3199712"/>
          </a:xfrm>
          <a:custGeom>
            <a:avLst/>
            <a:gdLst>
              <a:gd name="connsiteX0" fmla="*/ 117897 w 606580"/>
              <a:gd name="connsiteY0" fmla="*/ 394223 h 556055"/>
              <a:gd name="connsiteX1" fmla="*/ 120775 w 606580"/>
              <a:gd name="connsiteY1" fmla="*/ 395057 h 556055"/>
              <a:gd name="connsiteX2" fmla="*/ 121610 w 606580"/>
              <a:gd name="connsiteY2" fmla="*/ 397930 h 556055"/>
              <a:gd name="connsiteX3" fmla="*/ 86984 w 606580"/>
              <a:gd name="connsiteY3" fmla="*/ 553645 h 556055"/>
              <a:gd name="connsiteX4" fmla="*/ 84013 w 606580"/>
              <a:gd name="connsiteY4" fmla="*/ 556055 h 556055"/>
              <a:gd name="connsiteX5" fmla="*/ 21816 w 606580"/>
              <a:gd name="connsiteY5" fmla="*/ 556055 h 556055"/>
              <a:gd name="connsiteX6" fmla="*/ 0 w 606580"/>
              <a:gd name="connsiteY6" fmla="*/ 534274 h 556055"/>
              <a:gd name="connsiteX7" fmla="*/ 0 w 606580"/>
              <a:gd name="connsiteY7" fmla="*/ 422863 h 556055"/>
              <a:gd name="connsiteX8" fmla="*/ 2414 w 606580"/>
              <a:gd name="connsiteY8" fmla="*/ 419897 h 556055"/>
              <a:gd name="connsiteX9" fmla="*/ 259498 w 606580"/>
              <a:gd name="connsiteY9" fmla="*/ 364395 h 556055"/>
              <a:gd name="connsiteX10" fmla="*/ 262470 w 606580"/>
              <a:gd name="connsiteY10" fmla="*/ 365322 h 556055"/>
              <a:gd name="connsiteX11" fmla="*/ 263120 w 606580"/>
              <a:gd name="connsiteY11" fmla="*/ 368473 h 556055"/>
              <a:gd name="connsiteX12" fmla="*/ 195051 w 606580"/>
              <a:gd name="connsiteY12" fmla="*/ 554016 h 556055"/>
              <a:gd name="connsiteX13" fmla="*/ 192172 w 606580"/>
              <a:gd name="connsiteY13" fmla="*/ 556055 h 556055"/>
              <a:gd name="connsiteX14" fmla="*/ 122060 w 606580"/>
              <a:gd name="connsiteY14" fmla="*/ 556055 h 556055"/>
              <a:gd name="connsiteX15" fmla="*/ 119646 w 606580"/>
              <a:gd name="connsiteY15" fmla="*/ 554943 h 556055"/>
              <a:gd name="connsiteX16" fmla="*/ 119089 w 606580"/>
              <a:gd name="connsiteY16" fmla="*/ 552348 h 556055"/>
              <a:gd name="connsiteX17" fmla="*/ 155305 w 606580"/>
              <a:gd name="connsiteY17" fmla="*/ 389326 h 556055"/>
              <a:gd name="connsiteX18" fmla="*/ 157627 w 606580"/>
              <a:gd name="connsiteY18" fmla="*/ 387009 h 556055"/>
              <a:gd name="connsiteX19" fmla="*/ 496162 w 606580"/>
              <a:gd name="connsiteY19" fmla="*/ 321280 h 556055"/>
              <a:gd name="connsiteX20" fmla="*/ 498762 w 606580"/>
              <a:gd name="connsiteY20" fmla="*/ 321744 h 556055"/>
              <a:gd name="connsiteX21" fmla="*/ 605373 w 606580"/>
              <a:gd name="connsiteY21" fmla="*/ 398210 h 556055"/>
              <a:gd name="connsiteX22" fmla="*/ 606580 w 606580"/>
              <a:gd name="connsiteY22" fmla="*/ 400713 h 556055"/>
              <a:gd name="connsiteX23" fmla="*/ 606580 w 606580"/>
              <a:gd name="connsiteY23" fmla="*/ 534274 h 556055"/>
              <a:gd name="connsiteX24" fmla="*/ 584756 w 606580"/>
              <a:gd name="connsiteY24" fmla="*/ 556055 h 556055"/>
              <a:gd name="connsiteX25" fmla="*/ 391408 w 606580"/>
              <a:gd name="connsiteY25" fmla="*/ 556055 h 556055"/>
              <a:gd name="connsiteX26" fmla="*/ 388808 w 606580"/>
              <a:gd name="connsiteY26" fmla="*/ 554665 h 556055"/>
              <a:gd name="connsiteX27" fmla="*/ 388622 w 606580"/>
              <a:gd name="connsiteY27" fmla="*/ 551699 h 556055"/>
              <a:gd name="connsiteX28" fmla="*/ 494212 w 606580"/>
              <a:gd name="connsiteY28" fmla="*/ 322949 h 556055"/>
              <a:gd name="connsiteX29" fmla="*/ 496162 w 606580"/>
              <a:gd name="connsiteY29" fmla="*/ 321280 h 556055"/>
              <a:gd name="connsiteX30" fmla="*/ 455882 w 606580"/>
              <a:gd name="connsiteY30" fmla="*/ 319233 h 556055"/>
              <a:gd name="connsiteX31" fmla="*/ 458946 w 606580"/>
              <a:gd name="connsiteY31" fmla="*/ 320346 h 556055"/>
              <a:gd name="connsiteX32" fmla="*/ 459411 w 606580"/>
              <a:gd name="connsiteY32" fmla="*/ 323497 h 556055"/>
              <a:gd name="connsiteX33" fmla="*/ 352909 w 606580"/>
              <a:gd name="connsiteY33" fmla="*/ 554294 h 556055"/>
              <a:gd name="connsiteX34" fmla="*/ 350124 w 606580"/>
              <a:gd name="connsiteY34" fmla="*/ 556055 h 556055"/>
              <a:gd name="connsiteX35" fmla="*/ 233223 w 606580"/>
              <a:gd name="connsiteY35" fmla="*/ 556055 h 556055"/>
              <a:gd name="connsiteX36" fmla="*/ 230716 w 606580"/>
              <a:gd name="connsiteY36" fmla="*/ 554758 h 556055"/>
              <a:gd name="connsiteX37" fmla="*/ 230344 w 606580"/>
              <a:gd name="connsiteY37" fmla="*/ 551977 h 556055"/>
              <a:gd name="connsiteX38" fmla="*/ 302583 w 606580"/>
              <a:gd name="connsiteY38" fmla="*/ 354733 h 556055"/>
              <a:gd name="connsiteX39" fmla="*/ 304812 w 606580"/>
              <a:gd name="connsiteY39" fmla="*/ 352787 h 556055"/>
              <a:gd name="connsiteX40" fmla="*/ 455882 w 606580"/>
              <a:gd name="connsiteY40" fmla="*/ 319233 h 556055"/>
              <a:gd name="connsiteX41" fmla="*/ 568322 w 606580"/>
              <a:gd name="connsiteY41" fmla="*/ 166534 h 556055"/>
              <a:gd name="connsiteX42" fmla="*/ 584758 w 606580"/>
              <a:gd name="connsiteY42" fmla="*/ 166534 h 556055"/>
              <a:gd name="connsiteX43" fmla="*/ 606580 w 606580"/>
              <a:gd name="connsiteY43" fmla="*/ 188318 h 556055"/>
              <a:gd name="connsiteX44" fmla="*/ 606580 w 606580"/>
              <a:gd name="connsiteY44" fmla="*/ 334314 h 556055"/>
              <a:gd name="connsiteX45" fmla="*/ 605094 w 606580"/>
              <a:gd name="connsiteY45" fmla="*/ 336910 h 556055"/>
              <a:gd name="connsiteX46" fmla="*/ 603516 w 606580"/>
              <a:gd name="connsiteY46" fmla="*/ 337373 h 556055"/>
              <a:gd name="connsiteX47" fmla="*/ 602123 w 606580"/>
              <a:gd name="connsiteY47" fmla="*/ 337002 h 556055"/>
              <a:gd name="connsiteX48" fmla="*/ 512513 w 606580"/>
              <a:gd name="connsiteY48" fmla="*/ 290098 h 556055"/>
              <a:gd name="connsiteX49" fmla="*/ 511120 w 606580"/>
              <a:gd name="connsiteY49" fmla="*/ 286112 h 556055"/>
              <a:gd name="connsiteX50" fmla="*/ 565536 w 606580"/>
              <a:gd name="connsiteY50" fmla="*/ 168295 h 556055"/>
              <a:gd name="connsiteX51" fmla="*/ 568322 w 606580"/>
              <a:gd name="connsiteY51" fmla="*/ 166534 h 556055"/>
              <a:gd name="connsiteX52" fmla="*/ 252606 w 606580"/>
              <a:gd name="connsiteY52" fmla="*/ 166534 h 556055"/>
              <a:gd name="connsiteX53" fmla="*/ 333114 w 606580"/>
              <a:gd name="connsiteY53" fmla="*/ 166534 h 556055"/>
              <a:gd name="connsiteX54" fmla="*/ 335714 w 606580"/>
              <a:gd name="connsiteY54" fmla="*/ 168110 h 556055"/>
              <a:gd name="connsiteX55" fmla="*/ 389850 w 606580"/>
              <a:gd name="connsiteY55" fmla="*/ 253961 h 556055"/>
              <a:gd name="connsiteX56" fmla="*/ 443893 w 606580"/>
              <a:gd name="connsiteY56" fmla="*/ 168110 h 556055"/>
              <a:gd name="connsiteX57" fmla="*/ 446586 w 606580"/>
              <a:gd name="connsiteY57" fmla="*/ 166534 h 556055"/>
              <a:gd name="connsiteX58" fmla="*/ 527001 w 606580"/>
              <a:gd name="connsiteY58" fmla="*/ 166534 h 556055"/>
              <a:gd name="connsiteX59" fmla="*/ 529601 w 606580"/>
              <a:gd name="connsiteY59" fmla="*/ 167925 h 556055"/>
              <a:gd name="connsiteX60" fmla="*/ 529787 w 606580"/>
              <a:gd name="connsiteY60" fmla="*/ 170892 h 556055"/>
              <a:gd name="connsiteX61" fmla="*/ 479086 w 606580"/>
              <a:gd name="connsiteY61" fmla="*/ 280754 h 556055"/>
              <a:gd name="connsiteX62" fmla="*/ 476950 w 606580"/>
              <a:gd name="connsiteY62" fmla="*/ 282423 h 556055"/>
              <a:gd name="connsiteX63" fmla="*/ 296156 w 606580"/>
              <a:gd name="connsiteY63" fmla="*/ 322567 h 556055"/>
              <a:gd name="connsiteX64" fmla="*/ 291328 w 606580"/>
              <a:gd name="connsiteY64" fmla="*/ 320249 h 556055"/>
              <a:gd name="connsiteX65" fmla="*/ 249728 w 606580"/>
              <a:gd name="connsiteY65" fmla="*/ 170428 h 556055"/>
              <a:gd name="connsiteX66" fmla="*/ 250192 w 606580"/>
              <a:gd name="connsiteY66" fmla="*/ 167739 h 556055"/>
              <a:gd name="connsiteX67" fmla="*/ 252606 w 606580"/>
              <a:gd name="connsiteY67" fmla="*/ 166534 h 556055"/>
              <a:gd name="connsiteX68" fmla="*/ 104357 w 606580"/>
              <a:gd name="connsiteY68" fmla="*/ 166534 h 556055"/>
              <a:gd name="connsiteX69" fmla="*/ 190330 w 606580"/>
              <a:gd name="connsiteY69" fmla="*/ 166534 h 556055"/>
              <a:gd name="connsiteX70" fmla="*/ 193115 w 606580"/>
              <a:gd name="connsiteY70" fmla="*/ 168389 h 556055"/>
              <a:gd name="connsiteX71" fmla="*/ 257828 w 606580"/>
              <a:gd name="connsiteY71" fmla="*/ 326007 h 556055"/>
              <a:gd name="connsiteX72" fmla="*/ 257828 w 606580"/>
              <a:gd name="connsiteY72" fmla="*/ 328603 h 556055"/>
              <a:gd name="connsiteX73" fmla="*/ 255414 w 606580"/>
              <a:gd name="connsiteY73" fmla="*/ 330272 h 556055"/>
              <a:gd name="connsiteX74" fmla="*/ 4271 w 606580"/>
              <a:gd name="connsiteY74" fmla="*/ 387385 h 556055"/>
              <a:gd name="connsiteX75" fmla="*/ 1114 w 606580"/>
              <a:gd name="connsiteY75" fmla="*/ 386922 h 556055"/>
              <a:gd name="connsiteX76" fmla="*/ 0 w 606580"/>
              <a:gd name="connsiteY76" fmla="*/ 384326 h 556055"/>
              <a:gd name="connsiteX77" fmla="*/ 0 w 606580"/>
              <a:gd name="connsiteY77" fmla="*/ 260642 h 556055"/>
              <a:gd name="connsiteX78" fmla="*/ 1207 w 606580"/>
              <a:gd name="connsiteY78" fmla="*/ 258231 h 556055"/>
              <a:gd name="connsiteX79" fmla="*/ 3992 w 606580"/>
              <a:gd name="connsiteY79" fmla="*/ 257767 h 556055"/>
              <a:gd name="connsiteX80" fmla="*/ 27203 w 606580"/>
              <a:gd name="connsiteY80" fmla="*/ 261198 h 556055"/>
              <a:gd name="connsiteX81" fmla="*/ 73254 w 606580"/>
              <a:gd name="connsiteY81" fmla="*/ 245714 h 556055"/>
              <a:gd name="connsiteX82" fmla="*/ 101293 w 606580"/>
              <a:gd name="connsiteY82" fmla="*/ 170150 h 556055"/>
              <a:gd name="connsiteX83" fmla="*/ 102035 w 606580"/>
              <a:gd name="connsiteY83" fmla="*/ 167647 h 556055"/>
              <a:gd name="connsiteX84" fmla="*/ 104357 w 606580"/>
              <a:gd name="connsiteY84" fmla="*/ 166534 h 556055"/>
              <a:gd name="connsiteX85" fmla="*/ 21810 w 606580"/>
              <a:gd name="connsiteY85" fmla="*/ 166534 h 556055"/>
              <a:gd name="connsiteX86" fmla="*/ 65801 w 606580"/>
              <a:gd name="connsiteY86" fmla="*/ 166534 h 556055"/>
              <a:gd name="connsiteX87" fmla="*/ 68678 w 606580"/>
              <a:gd name="connsiteY87" fmla="*/ 168668 h 556055"/>
              <a:gd name="connsiteX88" fmla="*/ 54014 w 606580"/>
              <a:gd name="connsiteY88" fmla="*/ 220903 h 556055"/>
              <a:gd name="connsiteX89" fmla="*/ 27193 w 606580"/>
              <a:gd name="connsiteY89" fmla="*/ 229902 h 556055"/>
              <a:gd name="connsiteX90" fmla="*/ 1485 w 606580"/>
              <a:gd name="connsiteY90" fmla="*/ 222758 h 556055"/>
              <a:gd name="connsiteX91" fmla="*/ 0 w 606580"/>
              <a:gd name="connsiteY91" fmla="*/ 220160 h 556055"/>
              <a:gd name="connsiteX92" fmla="*/ 0 w 606580"/>
              <a:gd name="connsiteY92" fmla="*/ 188337 h 556055"/>
              <a:gd name="connsiteX93" fmla="*/ 21810 w 606580"/>
              <a:gd name="connsiteY93" fmla="*/ 166534 h 556055"/>
              <a:gd name="connsiteX94" fmla="*/ 389849 w 606580"/>
              <a:gd name="connsiteY94" fmla="*/ 33830 h 556055"/>
              <a:gd name="connsiteX95" fmla="*/ 355043 w 606580"/>
              <a:gd name="connsiteY95" fmla="*/ 68586 h 556055"/>
              <a:gd name="connsiteX96" fmla="*/ 389849 w 606580"/>
              <a:gd name="connsiteY96" fmla="*/ 103343 h 556055"/>
              <a:gd name="connsiteX97" fmla="*/ 424655 w 606580"/>
              <a:gd name="connsiteY97" fmla="*/ 68586 h 556055"/>
              <a:gd name="connsiteX98" fmla="*/ 389849 w 606580"/>
              <a:gd name="connsiteY98" fmla="*/ 33830 h 556055"/>
              <a:gd name="connsiteX99" fmla="*/ 389849 w 606580"/>
              <a:gd name="connsiteY99" fmla="*/ 0 h 556055"/>
              <a:gd name="connsiteX100" fmla="*/ 458533 w 606580"/>
              <a:gd name="connsiteY100" fmla="*/ 68679 h 556055"/>
              <a:gd name="connsiteX101" fmla="*/ 392355 w 606580"/>
              <a:gd name="connsiteY101" fmla="*/ 205389 h 556055"/>
              <a:gd name="connsiteX102" fmla="*/ 389849 w 606580"/>
              <a:gd name="connsiteY102" fmla="*/ 206686 h 556055"/>
              <a:gd name="connsiteX103" fmla="*/ 387250 w 606580"/>
              <a:gd name="connsiteY103" fmla="*/ 205389 h 556055"/>
              <a:gd name="connsiteX104" fmla="*/ 321072 w 606580"/>
              <a:gd name="connsiteY104" fmla="*/ 68679 h 556055"/>
              <a:gd name="connsiteX105" fmla="*/ 389849 w 606580"/>
              <a:gd name="connsiteY105" fmla="*/ 0 h 55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06580" h="556055">
                <a:moveTo>
                  <a:pt x="117897" y="394223"/>
                </a:moveTo>
                <a:cubicBezTo>
                  <a:pt x="118918" y="394037"/>
                  <a:pt x="120032" y="394315"/>
                  <a:pt x="120775" y="395057"/>
                </a:cubicBezTo>
                <a:cubicBezTo>
                  <a:pt x="121518" y="395798"/>
                  <a:pt x="121796" y="396911"/>
                  <a:pt x="121610" y="397930"/>
                </a:cubicBezTo>
                <a:lnTo>
                  <a:pt x="86984" y="553645"/>
                </a:lnTo>
                <a:cubicBezTo>
                  <a:pt x="86705" y="555036"/>
                  <a:pt x="85499" y="556055"/>
                  <a:pt x="84013" y="556055"/>
                </a:cubicBezTo>
                <a:lnTo>
                  <a:pt x="21816" y="556055"/>
                </a:lnTo>
                <a:cubicBezTo>
                  <a:pt x="9747" y="556055"/>
                  <a:pt x="0" y="546323"/>
                  <a:pt x="0" y="534274"/>
                </a:cubicBezTo>
                <a:lnTo>
                  <a:pt x="0" y="422863"/>
                </a:lnTo>
                <a:cubicBezTo>
                  <a:pt x="0" y="421473"/>
                  <a:pt x="1021" y="420175"/>
                  <a:pt x="2414" y="419897"/>
                </a:cubicBezTo>
                <a:close/>
                <a:moveTo>
                  <a:pt x="259498" y="364395"/>
                </a:moveTo>
                <a:cubicBezTo>
                  <a:pt x="260612" y="364117"/>
                  <a:pt x="261727" y="364488"/>
                  <a:pt x="262470" y="365322"/>
                </a:cubicBezTo>
                <a:cubicBezTo>
                  <a:pt x="263212" y="366156"/>
                  <a:pt x="263491" y="367361"/>
                  <a:pt x="263120" y="368473"/>
                </a:cubicBezTo>
                <a:lnTo>
                  <a:pt x="195051" y="554016"/>
                </a:lnTo>
                <a:cubicBezTo>
                  <a:pt x="194587" y="555221"/>
                  <a:pt x="193472" y="556055"/>
                  <a:pt x="192172" y="556055"/>
                </a:cubicBezTo>
                <a:lnTo>
                  <a:pt x="122060" y="556055"/>
                </a:lnTo>
                <a:cubicBezTo>
                  <a:pt x="121132" y="556055"/>
                  <a:pt x="120296" y="555685"/>
                  <a:pt x="119646" y="554943"/>
                </a:cubicBezTo>
                <a:cubicBezTo>
                  <a:pt x="119089" y="554202"/>
                  <a:pt x="118903" y="553275"/>
                  <a:pt x="119089" y="552348"/>
                </a:cubicBezTo>
                <a:lnTo>
                  <a:pt x="155305" y="389326"/>
                </a:lnTo>
                <a:cubicBezTo>
                  <a:pt x="155491" y="388121"/>
                  <a:pt x="156420" y="387194"/>
                  <a:pt x="157627" y="387009"/>
                </a:cubicBezTo>
                <a:close/>
                <a:moveTo>
                  <a:pt x="496162" y="321280"/>
                </a:moveTo>
                <a:cubicBezTo>
                  <a:pt x="497090" y="321002"/>
                  <a:pt x="498019" y="321188"/>
                  <a:pt x="498762" y="321744"/>
                </a:cubicBezTo>
                <a:cubicBezTo>
                  <a:pt x="525415" y="340837"/>
                  <a:pt x="605373" y="398210"/>
                  <a:pt x="605373" y="398210"/>
                </a:cubicBezTo>
                <a:cubicBezTo>
                  <a:pt x="606116" y="398859"/>
                  <a:pt x="606580" y="399786"/>
                  <a:pt x="606580" y="400713"/>
                </a:cubicBezTo>
                <a:lnTo>
                  <a:pt x="606580" y="534274"/>
                </a:lnTo>
                <a:cubicBezTo>
                  <a:pt x="606580" y="546323"/>
                  <a:pt x="596829" y="556055"/>
                  <a:pt x="584756" y="556055"/>
                </a:cubicBezTo>
                <a:lnTo>
                  <a:pt x="391408" y="556055"/>
                </a:lnTo>
                <a:cubicBezTo>
                  <a:pt x="390387" y="556055"/>
                  <a:pt x="389458" y="555499"/>
                  <a:pt x="388808" y="554665"/>
                </a:cubicBezTo>
                <a:cubicBezTo>
                  <a:pt x="388251" y="553831"/>
                  <a:pt x="388251" y="552719"/>
                  <a:pt x="388622" y="551699"/>
                </a:cubicBezTo>
                <a:lnTo>
                  <a:pt x="494212" y="322949"/>
                </a:lnTo>
                <a:cubicBezTo>
                  <a:pt x="494583" y="322114"/>
                  <a:pt x="495326" y="321466"/>
                  <a:pt x="496162" y="321280"/>
                </a:cubicBezTo>
                <a:close/>
                <a:moveTo>
                  <a:pt x="455882" y="319233"/>
                </a:moveTo>
                <a:cubicBezTo>
                  <a:pt x="457089" y="318955"/>
                  <a:pt x="458204" y="319419"/>
                  <a:pt x="458946" y="320346"/>
                </a:cubicBezTo>
                <a:cubicBezTo>
                  <a:pt x="459689" y="321180"/>
                  <a:pt x="459875" y="322477"/>
                  <a:pt x="459411" y="323497"/>
                </a:cubicBezTo>
                <a:cubicBezTo>
                  <a:pt x="459411" y="323497"/>
                  <a:pt x="379558" y="496641"/>
                  <a:pt x="352909" y="554294"/>
                </a:cubicBezTo>
                <a:cubicBezTo>
                  <a:pt x="352445" y="555406"/>
                  <a:pt x="351331" y="556055"/>
                  <a:pt x="350124" y="556055"/>
                </a:cubicBezTo>
                <a:lnTo>
                  <a:pt x="233223" y="556055"/>
                </a:lnTo>
                <a:cubicBezTo>
                  <a:pt x="232201" y="556055"/>
                  <a:pt x="231273" y="555592"/>
                  <a:pt x="230716" y="554758"/>
                </a:cubicBezTo>
                <a:cubicBezTo>
                  <a:pt x="230159" y="553923"/>
                  <a:pt x="229973" y="552904"/>
                  <a:pt x="230344" y="551977"/>
                </a:cubicBezTo>
                <a:cubicBezTo>
                  <a:pt x="230344" y="551977"/>
                  <a:pt x="284477" y="404044"/>
                  <a:pt x="302583" y="354733"/>
                </a:cubicBezTo>
                <a:cubicBezTo>
                  <a:pt x="302955" y="353714"/>
                  <a:pt x="303790" y="352972"/>
                  <a:pt x="304812" y="352787"/>
                </a:cubicBezTo>
                <a:cubicBezTo>
                  <a:pt x="342603" y="344445"/>
                  <a:pt x="455882" y="319233"/>
                  <a:pt x="455882" y="319233"/>
                </a:cubicBezTo>
                <a:close/>
                <a:moveTo>
                  <a:pt x="568322" y="166534"/>
                </a:moveTo>
                <a:lnTo>
                  <a:pt x="584758" y="166534"/>
                </a:lnTo>
                <a:cubicBezTo>
                  <a:pt x="596830" y="166534"/>
                  <a:pt x="606580" y="176267"/>
                  <a:pt x="606580" y="188318"/>
                </a:cubicBezTo>
                <a:lnTo>
                  <a:pt x="606580" y="334314"/>
                </a:lnTo>
                <a:cubicBezTo>
                  <a:pt x="606580" y="335427"/>
                  <a:pt x="606023" y="336354"/>
                  <a:pt x="605094" y="336910"/>
                </a:cubicBezTo>
                <a:cubicBezTo>
                  <a:pt x="604630" y="337188"/>
                  <a:pt x="604073" y="337373"/>
                  <a:pt x="603516" y="337373"/>
                </a:cubicBezTo>
                <a:cubicBezTo>
                  <a:pt x="603051" y="337373"/>
                  <a:pt x="602587" y="337281"/>
                  <a:pt x="602123" y="337002"/>
                </a:cubicBezTo>
                <a:lnTo>
                  <a:pt x="512513" y="290098"/>
                </a:lnTo>
                <a:cubicBezTo>
                  <a:pt x="511027" y="289357"/>
                  <a:pt x="510470" y="287595"/>
                  <a:pt x="511120" y="286112"/>
                </a:cubicBezTo>
                <a:lnTo>
                  <a:pt x="565536" y="168295"/>
                </a:lnTo>
                <a:cubicBezTo>
                  <a:pt x="566000" y="167183"/>
                  <a:pt x="567115" y="166534"/>
                  <a:pt x="568322" y="166534"/>
                </a:cubicBezTo>
                <a:close/>
                <a:moveTo>
                  <a:pt x="252606" y="166534"/>
                </a:moveTo>
                <a:lnTo>
                  <a:pt x="333114" y="166534"/>
                </a:lnTo>
                <a:cubicBezTo>
                  <a:pt x="334228" y="166534"/>
                  <a:pt x="335157" y="167091"/>
                  <a:pt x="335714" y="168110"/>
                </a:cubicBezTo>
                <a:cubicBezTo>
                  <a:pt x="353914" y="198334"/>
                  <a:pt x="389850" y="253961"/>
                  <a:pt x="389850" y="253961"/>
                </a:cubicBezTo>
                <a:cubicBezTo>
                  <a:pt x="389850" y="253961"/>
                  <a:pt x="425414" y="198798"/>
                  <a:pt x="443893" y="168110"/>
                </a:cubicBezTo>
                <a:cubicBezTo>
                  <a:pt x="444450" y="167091"/>
                  <a:pt x="445472" y="166534"/>
                  <a:pt x="446586" y="166534"/>
                </a:cubicBezTo>
                <a:lnTo>
                  <a:pt x="527001" y="166534"/>
                </a:lnTo>
                <a:cubicBezTo>
                  <a:pt x="528022" y="166534"/>
                  <a:pt x="529044" y="167091"/>
                  <a:pt x="529601" y="167925"/>
                </a:cubicBezTo>
                <a:cubicBezTo>
                  <a:pt x="530158" y="168759"/>
                  <a:pt x="530158" y="169872"/>
                  <a:pt x="529787" y="170892"/>
                </a:cubicBezTo>
                <a:cubicBezTo>
                  <a:pt x="517065" y="198334"/>
                  <a:pt x="479086" y="280754"/>
                  <a:pt x="479086" y="280754"/>
                </a:cubicBezTo>
                <a:cubicBezTo>
                  <a:pt x="478715" y="281589"/>
                  <a:pt x="477879" y="282238"/>
                  <a:pt x="476950" y="282423"/>
                </a:cubicBezTo>
                <a:lnTo>
                  <a:pt x="296156" y="322567"/>
                </a:lnTo>
                <a:cubicBezTo>
                  <a:pt x="294671" y="322938"/>
                  <a:pt x="292256" y="323401"/>
                  <a:pt x="291328" y="320249"/>
                </a:cubicBezTo>
                <a:lnTo>
                  <a:pt x="249728" y="170428"/>
                </a:lnTo>
                <a:cubicBezTo>
                  <a:pt x="249449" y="169501"/>
                  <a:pt x="249635" y="168481"/>
                  <a:pt x="250192" y="167739"/>
                </a:cubicBezTo>
                <a:cubicBezTo>
                  <a:pt x="250749" y="166998"/>
                  <a:pt x="251678" y="166534"/>
                  <a:pt x="252606" y="166534"/>
                </a:cubicBezTo>
                <a:close/>
                <a:moveTo>
                  <a:pt x="104357" y="166534"/>
                </a:moveTo>
                <a:lnTo>
                  <a:pt x="190330" y="166534"/>
                </a:lnTo>
                <a:cubicBezTo>
                  <a:pt x="191537" y="166534"/>
                  <a:pt x="192651" y="167276"/>
                  <a:pt x="193115" y="168389"/>
                </a:cubicBezTo>
                <a:lnTo>
                  <a:pt x="257828" y="326007"/>
                </a:lnTo>
                <a:cubicBezTo>
                  <a:pt x="258199" y="326841"/>
                  <a:pt x="258199" y="327769"/>
                  <a:pt x="257828" y="328603"/>
                </a:cubicBezTo>
                <a:cubicBezTo>
                  <a:pt x="257549" y="329345"/>
                  <a:pt x="256806" y="329901"/>
                  <a:pt x="255414" y="330272"/>
                </a:cubicBezTo>
                <a:lnTo>
                  <a:pt x="4271" y="387385"/>
                </a:lnTo>
                <a:cubicBezTo>
                  <a:pt x="2692" y="387756"/>
                  <a:pt x="1764" y="387478"/>
                  <a:pt x="1114" y="386922"/>
                </a:cubicBezTo>
                <a:cubicBezTo>
                  <a:pt x="464" y="386365"/>
                  <a:pt x="0" y="385438"/>
                  <a:pt x="0" y="384326"/>
                </a:cubicBezTo>
                <a:lnTo>
                  <a:pt x="0" y="260642"/>
                </a:lnTo>
                <a:cubicBezTo>
                  <a:pt x="0" y="259715"/>
                  <a:pt x="464" y="258787"/>
                  <a:pt x="1207" y="258231"/>
                </a:cubicBezTo>
                <a:cubicBezTo>
                  <a:pt x="2043" y="257675"/>
                  <a:pt x="3064" y="257489"/>
                  <a:pt x="3992" y="257767"/>
                </a:cubicBezTo>
                <a:cubicBezTo>
                  <a:pt x="11605" y="259993"/>
                  <a:pt x="19404" y="261198"/>
                  <a:pt x="27203" y="261198"/>
                </a:cubicBezTo>
                <a:cubicBezTo>
                  <a:pt x="44101" y="261198"/>
                  <a:pt x="60070" y="255820"/>
                  <a:pt x="73254" y="245714"/>
                </a:cubicBezTo>
                <a:cubicBezTo>
                  <a:pt x="95722" y="228376"/>
                  <a:pt x="106492" y="199449"/>
                  <a:pt x="101293" y="170150"/>
                </a:cubicBezTo>
                <a:cubicBezTo>
                  <a:pt x="101200" y="169223"/>
                  <a:pt x="101386" y="168296"/>
                  <a:pt x="102035" y="167647"/>
                </a:cubicBezTo>
                <a:cubicBezTo>
                  <a:pt x="102593" y="166905"/>
                  <a:pt x="103428" y="166534"/>
                  <a:pt x="104357" y="166534"/>
                </a:cubicBezTo>
                <a:close/>
                <a:moveTo>
                  <a:pt x="21810" y="166534"/>
                </a:moveTo>
                <a:lnTo>
                  <a:pt x="65801" y="166534"/>
                </a:lnTo>
                <a:cubicBezTo>
                  <a:pt x="67100" y="166534"/>
                  <a:pt x="68307" y="167369"/>
                  <a:pt x="68678" y="168668"/>
                </a:cubicBezTo>
                <a:cubicBezTo>
                  <a:pt x="75082" y="188616"/>
                  <a:pt x="69328" y="209120"/>
                  <a:pt x="54014" y="220903"/>
                </a:cubicBezTo>
                <a:cubicBezTo>
                  <a:pt x="46404" y="226748"/>
                  <a:pt x="37123" y="229902"/>
                  <a:pt x="27193" y="229902"/>
                </a:cubicBezTo>
                <a:cubicBezTo>
                  <a:pt x="18376" y="229902"/>
                  <a:pt x="9466" y="227397"/>
                  <a:pt x="1485" y="222758"/>
                </a:cubicBezTo>
                <a:cubicBezTo>
                  <a:pt x="557" y="222202"/>
                  <a:pt x="0" y="221181"/>
                  <a:pt x="0" y="220160"/>
                </a:cubicBezTo>
                <a:lnTo>
                  <a:pt x="0" y="188337"/>
                </a:lnTo>
                <a:cubicBezTo>
                  <a:pt x="0" y="176276"/>
                  <a:pt x="9745" y="166534"/>
                  <a:pt x="21810" y="166534"/>
                </a:cubicBezTo>
                <a:close/>
                <a:moveTo>
                  <a:pt x="389849" y="33830"/>
                </a:moveTo>
                <a:cubicBezTo>
                  <a:pt x="370636" y="33830"/>
                  <a:pt x="355043" y="49400"/>
                  <a:pt x="355043" y="68586"/>
                </a:cubicBezTo>
                <a:cubicBezTo>
                  <a:pt x="355043" y="87772"/>
                  <a:pt x="370636" y="103343"/>
                  <a:pt x="389849" y="103343"/>
                </a:cubicBezTo>
                <a:cubicBezTo>
                  <a:pt x="408969" y="103343"/>
                  <a:pt x="424655" y="87772"/>
                  <a:pt x="424655" y="68586"/>
                </a:cubicBezTo>
                <a:cubicBezTo>
                  <a:pt x="424655" y="49400"/>
                  <a:pt x="408969" y="33830"/>
                  <a:pt x="389849" y="33830"/>
                </a:cubicBezTo>
                <a:close/>
                <a:moveTo>
                  <a:pt x="389849" y="0"/>
                </a:moveTo>
                <a:cubicBezTo>
                  <a:pt x="427718" y="0"/>
                  <a:pt x="458533" y="30771"/>
                  <a:pt x="458533" y="68679"/>
                </a:cubicBezTo>
                <a:cubicBezTo>
                  <a:pt x="458533" y="105382"/>
                  <a:pt x="395047" y="201311"/>
                  <a:pt x="392355" y="205389"/>
                </a:cubicBezTo>
                <a:cubicBezTo>
                  <a:pt x="391798" y="206223"/>
                  <a:pt x="390870" y="206686"/>
                  <a:pt x="389849" y="206686"/>
                </a:cubicBezTo>
                <a:cubicBezTo>
                  <a:pt x="388828" y="206686"/>
                  <a:pt x="387807" y="206223"/>
                  <a:pt x="387250" y="205389"/>
                </a:cubicBezTo>
                <a:cubicBezTo>
                  <a:pt x="384558" y="201311"/>
                  <a:pt x="321072" y="105382"/>
                  <a:pt x="321072" y="68679"/>
                </a:cubicBezTo>
                <a:cubicBezTo>
                  <a:pt x="321072" y="30771"/>
                  <a:pt x="351887" y="0"/>
                  <a:pt x="389849" y="0"/>
                </a:cubicBezTo>
                <a:close/>
              </a:path>
            </a:pathLst>
          </a:custGeom>
          <a:solidFill>
            <a:srgbClr val="F4B31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</p:sp>
      <p:sp>
        <p:nvSpPr>
          <p:cNvPr id="4141" name="矩形 4140">
            <a:extLst>
              <a:ext uri="{FF2B5EF4-FFF2-40B4-BE49-F238E27FC236}">
                <a16:creationId xmlns:a16="http://schemas.microsoft.com/office/drawing/2014/main" id="{E60A683B-E55E-4D16-87B5-F694E42A20A9}"/>
              </a:ext>
            </a:extLst>
          </p:cNvPr>
          <p:cNvSpPr/>
          <p:nvPr/>
        </p:nvSpPr>
        <p:spPr>
          <a:xfrm>
            <a:off x="6560408" y="2214162"/>
            <a:ext cx="3389837" cy="10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我国的地形区都镶嵌在纵横交错的山脉之间</a:t>
            </a:r>
          </a:p>
        </p:txBody>
      </p:sp>
      <p:sp>
        <p:nvSpPr>
          <p:cNvPr id="4147" name="矩形 4146">
            <a:extLst>
              <a:ext uri="{FF2B5EF4-FFF2-40B4-BE49-F238E27FC236}">
                <a16:creationId xmlns:a16="http://schemas.microsoft.com/office/drawing/2014/main" id="{4AC01850-630F-4866-8527-AC0DC7E7EF91}"/>
              </a:ext>
            </a:extLst>
          </p:cNvPr>
          <p:cNvSpPr/>
          <p:nvPr/>
        </p:nvSpPr>
        <p:spPr>
          <a:xfrm>
            <a:off x="6618255" y="3778753"/>
            <a:ext cx="3389837" cy="60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呈三级阶梯状分布</a:t>
            </a:r>
          </a:p>
        </p:txBody>
      </p:sp>
      <p:sp>
        <p:nvSpPr>
          <p:cNvPr id="4149" name="pin-on-map_73431">
            <a:extLst>
              <a:ext uri="{FF2B5EF4-FFF2-40B4-BE49-F238E27FC236}">
                <a16:creationId xmlns:a16="http://schemas.microsoft.com/office/drawing/2014/main" id="{94F22F3C-35B0-4E1A-9F79-A6F0FD8049BD}"/>
              </a:ext>
            </a:extLst>
          </p:cNvPr>
          <p:cNvSpPr>
            <a:spLocks noChangeAspect="1"/>
          </p:cNvSpPr>
          <p:nvPr/>
        </p:nvSpPr>
        <p:spPr bwMode="auto">
          <a:xfrm>
            <a:off x="7833247" y="4597366"/>
            <a:ext cx="917463" cy="1004725"/>
          </a:xfrm>
          <a:custGeom>
            <a:avLst/>
            <a:gdLst>
              <a:gd name="connsiteX0" fmla="*/ 523984 w 554221"/>
              <a:gd name="connsiteY0" fmla="*/ 316047 h 606933"/>
              <a:gd name="connsiteX1" fmla="*/ 379560 w 554221"/>
              <a:gd name="connsiteY1" fmla="*/ 377538 h 606933"/>
              <a:gd name="connsiteX2" fmla="*/ 379560 w 554221"/>
              <a:gd name="connsiteY2" fmla="*/ 569007 h 606933"/>
              <a:gd name="connsiteX3" fmla="*/ 523984 w 554221"/>
              <a:gd name="connsiteY3" fmla="*/ 507516 h 606933"/>
              <a:gd name="connsiteX4" fmla="*/ 204898 w 554221"/>
              <a:gd name="connsiteY4" fmla="*/ 316047 h 606933"/>
              <a:gd name="connsiteX5" fmla="*/ 204898 w 554221"/>
              <a:gd name="connsiteY5" fmla="*/ 507516 h 606933"/>
              <a:gd name="connsiteX6" fmla="*/ 349323 w 554221"/>
              <a:gd name="connsiteY6" fmla="*/ 569007 h 606933"/>
              <a:gd name="connsiteX7" fmla="*/ 349323 w 554221"/>
              <a:gd name="connsiteY7" fmla="*/ 377538 h 606933"/>
              <a:gd name="connsiteX8" fmla="*/ 174661 w 554221"/>
              <a:gd name="connsiteY8" fmla="*/ 316047 h 606933"/>
              <a:gd name="connsiteX9" fmla="*/ 30237 w 554221"/>
              <a:gd name="connsiteY9" fmla="*/ 377538 h 606933"/>
              <a:gd name="connsiteX10" fmla="*/ 30237 w 554221"/>
              <a:gd name="connsiteY10" fmla="*/ 569007 h 606933"/>
              <a:gd name="connsiteX11" fmla="*/ 174661 w 554221"/>
              <a:gd name="connsiteY11" fmla="*/ 507516 h 606933"/>
              <a:gd name="connsiteX12" fmla="*/ 305937 w 554221"/>
              <a:gd name="connsiteY12" fmla="*/ 108106 h 606933"/>
              <a:gd name="connsiteX13" fmla="*/ 334834 w 554221"/>
              <a:gd name="connsiteY13" fmla="*/ 136967 h 606933"/>
              <a:gd name="connsiteX14" fmla="*/ 305937 w 554221"/>
              <a:gd name="connsiteY14" fmla="*/ 165828 h 606933"/>
              <a:gd name="connsiteX15" fmla="*/ 277040 w 554221"/>
              <a:gd name="connsiteY15" fmla="*/ 136967 h 606933"/>
              <a:gd name="connsiteX16" fmla="*/ 305937 w 554221"/>
              <a:gd name="connsiteY16" fmla="*/ 108106 h 606933"/>
              <a:gd name="connsiteX17" fmla="*/ 305934 w 554221"/>
              <a:gd name="connsiteY17" fmla="*/ 85179 h 606933"/>
              <a:gd name="connsiteX18" fmla="*/ 254064 w 554221"/>
              <a:gd name="connsiteY18" fmla="*/ 136974 h 606933"/>
              <a:gd name="connsiteX19" fmla="*/ 305934 w 554221"/>
              <a:gd name="connsiteY19" fmla="*/ 188769 h 606933"/>
              <a:gd name="connsiteX20" fmla="*/ 357804 w 554221"/>
              <a:gd name="connsiteY20" fmla="*/ 136974 h 606933"/>
              <a:gd name="connsiteX21" fmla="*/ 305934 w 554221"/>
              <a:gd name="connsiteY21" fmla="*/ 85179 h 606933"/>
              <a:gd name="connsiteX22" fmla="*/ 305934 w 554221"/>
              <a:gd name="connsiteY22" fmla="*/ 0 h 606933"/>
              <a:gd name="connsiteX23" fmla="*/ 432290 w 554221"/>
              <a:gd name="connsiteY23" fmla="*/ 126173 h 606933"/>
              <a:gd name="connsiteX24" fmla="*/ 327075 w 554221"/>
              <a:gd name="connsiteY24" fmla="*/ 335194 h 606933"/>
              <a:gd name="connsiteX25" fmla="*/ 364441 w 554221"/>
              <a:gd name="connsiteY25" fmla="*/ 351150 h 606933"/>
              <a:gd name="connsiteX26" fmla="*/ 533203 w 554221"/>
              <a:gd name="connsiteY26" fmla="*/ 279349 h 606933"/>
              <a:gd name="connsiteX27" fmla="*/ 547461 w 554221"/>
              <a:gd name="connsiteY27" fmla="*/ 280699 h 606933"/>
              <a:gd name="connsiteX28" fmla="*/ 554221 w 554221"/>
              <a:gd name="connsiteY28" fmla="*/ 293218 h 606933"/>
              <a:gd name="connsiteX29" fmla="*/ 554221 w 554221"/>
              <a:gd name="connsiteY29" fmla="*/ 517458 h 606933"/>
              <a:gd name="connsiteX30" fmla="*/ 545002 w 554221"/>
              <a:gd name="connsiteY30" fmla="*/ 531450 h 606933"/>
              <a:gd name="connsiteX31" fmla="*/ 370341 w 554221"/>
              <a:gd name="connsiteY31" fmla="*/ 605706 h 606933"/>
              <a:gd name="connsiteX32" fmla="*/ 369235 w 554221"/>
              <a:gd name="connsiteY32" fmla="*/ 605951 h 606933"/>
              <a:gd name="connsiteX33" fmla="*/ 368252 w 554221"/>
              <a:gd name="connsiteY33" fmla="*/ 606319 h 606933"/>
              <a:gd name="connsiteX34" fmla="*/ 364441 w 554221"/>
              <a:gd name="connsiteY34" fmla="*/ 606933 h 606933"/>
              <a:gd name="connsiteX35" fmla="*/ 360631 w 554221"/>
              <a:gd name="connsiteY35" fmla="*/ 606319 h 606933"/>
              <a:gd name="connsiteX36" fmla="*/ 359525 w 554221"/>
              <a:gd name="connsiteY36" fmla="*/ 605951 h 606933"/>
              <a:gd name="connsiteX37" fmla="*/ 358541 w 554221"/>
              <a:gd name="connsiteY37" fmla="*/ 605706 h 606933"/>
              <a:gd name="connsiteX38" fmla="*/ 189780 w 554221"/>
              <a:gd name="connsiteY38" fmla="*/ 533905 h 606933"/>
              <a:gd name="connsiteX39" fmla="*/ 21018 w 554221"/>
              <a:gd name="connsiteY39" fmla="*/ 605706 h 606933"/>
              <a:gd name="connsiteX40" fmla="*/ 15118 w 554221"/>
              <a:gd name="connsiteY40" fmla="*/ 606933 h 606933"/>
              <a:gd name="connsiteX41" fmla="*/ 6760 w 554221"/>
              <a:gd name="connsiteY41" fmla="*/ 604356 h 606933"/>
              <a:gd name="connsiteX42" fmla="*/ 0 w 554221"/>
              <a:gd name="connsiteY42" fmla="*/ 591836 h 606933"/>
              <a:gd name="connsiteX43" fmla="*/ 0 w 554221"/>
              <a:gd name="connsiteY43" fmla="*/ 367596 h 606933"/>
              <a:gd name="connsiteX44" fmla="*/ 9096 w 554221"/>
              <a:gd name="connsiteY44" fmla="*/ 353604 h 606933"/>
              <a:gd name="connsiteX45" fmla="*/ 183880 w 554221"/>
              <a:gd name="connsiteY45" fmla="*/ 279349 h 606933"/>
              <a:gd name="connsiteX46" fmla="*/ 184249 w 554221"/>
              <a:gd name="connsiteY46" fmla="*/ 279226 h 606933"/>
              <a:gd name="connsiteX47" fmla="*/ 186215 w 554221"/>
              <a:gd name="connsiteY47" fmla="*/ 278735 h 606933"/>
              <a:gd name="connsiteX48" fmla="*/ 187936 w 554221"/>
              <a:gd name="connsiteY48" fmla="*/ 278367 h 606933"/>
              <a:gd name="connsiteX49" fmla="*/ 189780 w 554221"/>
              <a:gd name="connsiteY49" fmla="*/ 278244 h 606933"/>
              <a:gd name="connsiteX50" fmla="*/ 191624 w 554221"/>
              <a:gd name="connsiteY50" fmla="*/ 278367 h 606933"/>
              <a:gd name="connsiteX51" fmla="*/ 193344 w 554221"/>
              <a:gd name="connsiteY51" fmla="*/ 278735 h 606933"/>
              <a:gd name="connsiteX52" fmla="*/ 195188 w 554221"/>
              <a:gd name="connsiteY52" fmla="*/ 279226 h 606933"/>
              <a:gd name="connsiteX53" fmla="*/ 195680 w 554221"/>
              <a:gd name="connsiteY53" fmla="*/ 279349 h 606933"/>
              <a:gd name="connsiteX54" fmla="*/ 267093 w 554221"/>
              <a:gd name="connsiteY54" fmla="*/ 309787 h 606933"/>
              <a:gd name="connsiteX55" fmla="*/ 179578 w 554221"/>
              <a:gd name="connsiteY55" fmla="*/ 126173 h 606933"/>
              <a:gd name="connsiteX56" fmla="*/ 305934 w 554221"/>
              <a:gd name="connsiteY56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54221" h="606933">
                <a:moveTo>
                  <a:pt x="523984" y="316047"/>
                </a:moveTo>
                <a:lnTo>
                  <a:pt x="379560" y="377538"/>
                </a:lnTo>
                <a:lnTo>
                  <a:pt x="379560" y="569007"/>
                </a:lnTo>
                <a:lnTo>
                  <a:pt x="523984" y="507516"/>
                </a:lnTo>
                <a:close/>
                <a:moveTo>
                  <a:pt x="204898" y="316047"/>
                </a:moveTo>
                <a:lnTo>
                  <a:pt x="204898" y="507516"/>
                </a:lnTo>
                <a:lnTo>
                  <a:pt x="349323" y="569007"/>
                </a:lnTo>
                <a:lnTo>
                  <a:pt x="349323" y="377538"/>
                </a:lnTo>
                <a:close/>
                <a:moveTo>
                  <a:pt x="174661" y="316047"/>
                </a:moveTo>
                <a:lnTo>
                  <a:pt x="30237" y="377538"/>
                </a:lnTo>
                <a:lnTo>
                  <a:pt x="30237" y="569007"/>
                </a:lnTo>
                <a:lnTo>
                  <a:pt x="174661" y="507516"/>
                </a:lnTo>
                <a:close/>
                <a:moveTo>
                  <a:pt x="305937" y="108106"/>
                </a:moveTo>
                <a:cubicBezTo>
                  <a:pt x="321896" y="108106"/>
                  <a:pt x="334834" y="121028"/>
                  <a:pt x="334834" y="136967"/>
                </a:cubicBezTo>
                <a:cubicBezTo>
                  <a:pt x="334834" y="152906"/>
                  <a:pt x="321896" y="165828"/>
                  <a:pt x="305937" y="165828"/>
                </a:cubicBezTo>
                <a:cubicBezTo>
                  <a:pt x="289978" y="165828"/>
                  <a:pt x="277040" y="152906"/>
                  <a:pt x="277040" y="136967"/>
                </a:cubicBezTo>
                <a:cubicBezTo>
                  <a:pt x="277040" y="121028"/>
                  <a:pt x="289978" y="108106"/>
                  <a:pt x="305937" y="108106"/>
                </a:cubicBezTo>
                <a:close/>
                <a:moveTo>
                  <a:pt x="305934" y="85179"/>
                </a:moveTo>
                <a:cubicBezTo>
                  <a:pt x="277295" y="85179"/>
                  <a:pt x="254064" y="108377"/>
                  <a:pt x="254064" y="136974"/>
                </a:cubicBezTo>
                <a:cubicBezTo>
                  <a:pt x="254064" y="165572"/>
                  <a:pt x="277295" y="188769"/>
                  <a:pt x="305934" y="188769"/>
                </a:cubicBezTo>
                <a:cubicBezTo>
                  <a:pt x="334450" y="188769"/>
                  <a:pt x="357804" y="165572"/>
                  <a:pt x="357804" y="136974"/>
                </a:cubicBezTo>
                <a:cubicBezTo>
                  <a:pt x="357804" y="108377"/>
                  <a:pt x="334450" y="85179"/>
                  <a:pt x="305934" y="85179"/>
                </a:cubicBezTo>
                <a:close/>
                <a:moveTo>
                  <a:pt x="305934" y="0"/>
                </a:moveTo>
                <a:cubicBezTo>
                  <a:pt x="375626" y="0"/>
                  <a:pt x="432290" y="56582"/>
                  <a:pt x="432290" y="126173"/>
                </a:cubicBezTo>
                <a:cubicBezTo>
                  <a:pt x="432290" y="181773"/>
                  <a:pt x="355837" y="294691"/>
                  <a:pt x="327075" y="335194"/>
                </a:cubicBezTo>
                <a:lnTo>
                  <a:pt x="364441" y="351150"/>
                </a:lnTo>
                <a:lnTo>
                  <a:pt x="533203" y="279349"/>
                </a:lnTo>
                <a:cubicBezTo>
                  <a:pt x="537873" y="277385"/>
                  <a:pt x="543159" y="277876"/>
                  <a:pt x="547461" y="280699"/>
                </a:cubicBezTo>
                <a:cubicBezTo>
                  <a:pt x="551640" y="283522"/>
                  <a:pt x="554221" y="288186"/>
                  <a:pt x="554221" y="293218"/>
                </a:cubicBezTo>
                <a:lnTo>
                  <a:pt x="554221" y="517458"/>
                </a:lnTo>
                <a:cubicBezTo>
                  <a:pt x="554221" y="523595"/>
                  <a:pt x="550534" y="528995"/>
                  <a:pt x="545002" y="531450"/>
                </a:cubicBezTo>
                <a:lnTo>
                  <a:pt x="370341" y="605706"/>
                </a:lnTo>
                <a:cubicBezTo>
                  <a:pt x="369972" y="605828"/>
                  <a:pt x="369604" y="605828"/>
                  <a:pt x="369235" y="605951"/>
                </a:cubicBezTo>
                <a:cubicBezTo>
                  <a:pt x="368866" y="606074"/>
                  <a:pt x="368620" y="606197"/>
                  <a:pt x="368252" y="606319"/>
                </a:cubicBezTo>
                <a:cubicBezTo>
                  <a:pt x="367022" y="606688"/>
                  <a:pt x="365670" y="606933"/>
                  <a:pt x="364441" y="606933"/>
                </a:cubicBezTo>
                <a:cubicBezTo>
                  <a:pt x="363089" y="606933"/>
                  <a:pt x="361860" y="606688"/>
                  <a:pt x="360631" y="606319"/>
                </a:cubicBezTo>
                <a:cubicBezTo>
                  <a:pt x="360262" y="606197"/>
                  <a:pt x="359893" y="606074"/>
                  <a:pt x="359525" y="605951"/>
                </a:cubicBezTo>
                <a:cubicBezTo>
                  <a:pt x="359156" y="605828"/>
                  <a:pt x="358787" y="605828"/>
                  <a:pt x="358541" y="605706"/>
                </a:cubicBezTo>
                <a:lnTo>
                  <a:pt x="189780" y="533905"/>
                </a:lnTo>
                <a:lnTo>
                  <a:pt x="21018" y="605706"/>
                </a:lnTo>
                <a:cubicBezTo>
                  <a:pt x="19052" y="606442"/>
                  <a:pt x="17085" y="606933"/>
                  <a:pt x="15118" y="606933"/>
                </a:cubicBezTo>
                <a:cubicBezTo>
                  <a:pt x="12169" y="606933"/>
                  <a:pt x="9219" y="606074"/>
                  <a:pt x="6760" y="604356"/>
                </a:cubicBezTo>
                <a:cubicBezTo>
                  <a:pt x="2581" y="601533"/>
                  <a:pt x="0" y="596869"/>
                  <a:pt x="0" y="591836"/>
                </a:cubicBezTo>
                <a:lnTo>
                  <a:pt x="0" y="367596"/>
                </a:lnTo>
                <a:cubicBezTo>
                  <a:pt x="0" y="361460"/>
                  <a:pt x="3565" y="356059"/>
                  <a:pt x="9096" y="353604"/>
                </a:cubicBezTo>
                <a:lnTo>
                  <a:pt x="183880" y="279349"/>
                </a:lnTo>
                <a:cubicBezTo>
                  <a:pt x="184003" y="279349"/>
                  <a:pt x="184126" y="279349"/>
                  <a:pt x="184249" y="279226"/>
                </a:cubicBezTo>
                <a:cubicBezTo>
                  <a:pt x="184863" y="278981"/>
                  <a:pt x="185601" y="278858"/>
                  <a:pt x="186215" y="278735"/>
                </a:cubicBezTo>
                <a:cubicBezTo>
                  <a:pt x="186830" y="278490"/>
                  <a:pt x="187322" y="278367"/>
                  <a:pt x="187936" y="278367"/>
                </a:cubicBezTo>
                <a:cubicBezTo>
                  <a:pt x="188551" y="278244"/>
                  <a:pt x="189165" y="278244"/>
                  <a:pt x="189780" y="278244"/>
                </a:cubicBezTo>
                <a:cubicBezTo>
                  <a:pt x="190394" y="278244"/>
                  <a:pt x="191009" y="278244"/>
                  <a:pt x="191624" y="278367"/>
                </a:cubicBezTo>
                <a:cubicBezTo>
                  <a:pt x="192238" y="278367"/>
                  <a:pt x="192730" y="278490"/>
                  <a:pt x="193344" y="278735"/>
                </a:cubicBezTo>
                <a:cubicBezTo>
                  <a:pt x="193959" y="278858"/>
                  <a:pt x="194573" y="278981"/>
                  <a:pt x="195188" y="279226"/>
                </a:cubicBezTo>
                <a:cubicBezTo>
                  <a:pt x="195311" y="279349"/>
                  <a:pt x="195557" y="279349"/>
                  <a:pt x="195680" y="279349"/>
                </a:cubicBezTo>
                <a:lnTo>
                  <a:pt x="267093" y="309787"/>
                </a:lnTo>
                <a:cubicBezTo>
                  <a:pt x="232677" y="258852"/>
                  <a:pt x="179578" y="172568"/>
                  <a:pt x="179578" y="126173"/>
                </a:cubicBezTo>
                <a:cubicBezTo>
                  <a:pt x="179578" y="56582"/>
                  <a:pt x="236241" y="0"/>
                  <a:pt x="305934" y="0"/>
                </a:cubicBezTo>
                <a:close/>
              </a:path>
            </a:pathLst>
          </a:custGeom>
          <a:solidFill>
            <a:srgbClr val="F4B31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zh-CN" altLang="en-US" dirty="0">
              <a:latin typeface="思源黑体 HW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1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1" grpId="0"/>
      <p:bldP spid="4147" grpId="0"/>
      <p:bldP spid="414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"/>
        <a:ea typeface="庞门正道标题体"/>
        <a:cs typeface=""/>
      </a:majorFont>
      <a:minorFont>
        <a:latin typeface="Calibri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1314</Words>
  <Application>Microsoft Office PowerPoint</Application>
  <PresentationFormat>Widescreen</PresentationFormat>
  <Paragraphs>120</Paragraphs>
  <Slides>24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A思源黑体—06</vt:lpstr>
      <vt:lpstr>思源黑体 HW Regular</vt:lpstr>
      <vt:lpstr>思源黑体 Light</vt:lpstr>
      <vt:lpstr>Arial</vt:lpstr>
      <vt:lpstr>UTM Facebook K&amp;T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Thinkpad</dc:creator>
  <cp:lastModifiedBy>Vu Thanh Trung</cp:lastModifiedBy>
  <cp:revision>472</cp:revision>
  <dcterms:created xsi:type="dcterms:W3CDTF">2019-05-10T11:25:21Z</dcterms:created>
  <dcterms:modified xsi:type="dcterms:W3CDTF">2021-08-01T10:15:24Z</dcterms:modified>
</cp:coreProperties>
</file>